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5" r:id="rId8"/>
    <p:sldId id="266" r:id="rId9"/>
    <p:sldId id="267" r:id="rId10"/>
    <p:sldId id="268" r:id="rId11"/>
    <p:sldId id="269" r:id="rId12"/>
    <p:sldId id="286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</p:sldIdLst>
  <p:sldSz cx="12166600" cy="7772400"/>
  <p:notesSz cx="9601200" cy="7315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65" d="100"/>
          <a:sy n="65" d="100"/>
        </p:scale>
        <p:origin x="542" y="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C:\Users\MSSSPL\Documents\Graph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16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n-IN"/>
              <a:t>Financial Data</a:t>
            </a:r>
            <a:endParaRPr lang="en-IN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Sheet1!$C$3</c:f>
              <c:strCache>
                <c:ptCount val="1"/>
                <c:pt idx="0">
                  <c:v>Turnover (in Cr)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9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Sheet1!$A$4:$B$9</c:f>
              <c:multiLvlStrCache>
                <c:ptCount val="6"/>
                <c:lvl>
                  <c:pt idx="0">
                    <c:v>FY 2018-19</c:v>
                  </c:pt>
                  <c:pt idx="1">
                    <c:v>FY 2019-20</c:v>
                  </c:pt>
                  <c:pt idx="2">
                    <c:v>FY 2020-21</c:v>
                  </c:pt>
                  <c:pt idx="3">
                    <c:v>FY 2021-22</c:v>
                  </c:pt>
                  <c:pt idx="4">
                    <c:v>FY 2022-23</c:v>
                  </c:pt>
                  <c:pt idx="5">
                    <c:v>FY 2023-24 </c:v>
                  </c:pt>
                </c:lvl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</c:lvl>
              </c:multiLvlStrCache>
            </c:multiLvlStrRef>
          </c:cat>
          <c:val>
            <c:numRef>
              <c:f>Sheet1!$C$4:$C$9</c:f>
              <c:numCache>
                <c:formatCode>General</c:formatCode>
                <c:ptCount val="6"/>
                <c:pt idx="0">
                  <c:v>53.63</c:v>
                </c:pt>
                <c:pt idx="1">
                  <c:v>52.09</c:v>
                </c:pt>
                <c:pt idx="2">
                  <c:v>40.18</c:v>
                </c:pt>
                <c:pt idx="3">
                  <c:v>42.99</c:v>
                </c:pt>
                <c:pt idx="4">
                  <c:v>72.34</c:v>
                </c:pt>
                <c:pt idx="5">
                  <c:v>76.49</c:v>
                </c:pt>
              </c:numCache>
            </c:numRef>
          </c:val>
        </c:ser>
        <c:ser>
          <c:idx val="1"/>
          <c:order val="1"/>
          <c:tx>
            <c:strRef>
              <c:f>Sheet1!$D$3</c:f>
              <c:strCache>
                <c:ptCount val="1"/>
                <c:pt idx="0">
                  <c:v>EBITA (in Percentage)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9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Sheet1!$A$4:$B$9</c:f>
              <c:multiLvlStrCache>
                <c:ptCount val="6"/>
                <c:lvl>
                  <c:pt idx="0">
                    <c:v>FY 2018-19</c:v>
                  </c:pt>
                  <c:pt idx="1">
                    <c:v>FY 2019-20</c:v>
                  </c:pt>
                  <c:pt idx="2">
                    <c:v>FY 2020-21</c:v>
                  </c:pt>
                  <c:pt idx="3">
                    <c:v>FY 2021-22</c:v>
                  </c:pt>
                  <c:pt idx="4">
                    <c:v>FY 2022-23</c:v>
                  </c:pt>
                  <c:pt idx="5">
                    <c:v>FY 2023-24 </c:v>
                  </c:pt>
                </c:lvl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</c:lvl>
              </c:multiLvlStrCache>
            </c:multiLvlStrRef>
          </c:cat>
          <c:val>
            <c:numRef>
              <c:f>Sheet1!$D$4:$D$9</c:f>
              <c:numCache>
                <c:formatCode>General</c:formatCode>
                <c:ptCount val="6"/>
                <c:pt idx="0">
                  <c:v>7.16</c:v>
                </c:pt>
                <c:pt idx="1">
                  <c:v>6.92</c:v>
                </c:pt>
                <c:pt idx="2">
                  <c:v>7.88</c:v>
                </c:pt>
                <c:pt idx="3">
                  <c:v>7.44</c:v>
                </c:pt>
                <c:pt idx="4">
                  <c:v>6.86</c:v>
                </c:pt>
                <c:pt idx="5">
                  <c:v>9.02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782474079"/>
        <c:axId val="782180239"/>
      </c:barChart>
      <c:catAx>
        <c:axId val="7824740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</a:p>
        </c:txPr>
        <c:crossAx val="782180239"/>
        <c:crosses val="autoZero"/>
        <c:auto val="1"/>
        <c:lblAlgn val="ctr"/>
        <c:lblOffset val="100"/>
        <c:noMultiLvlLbl val="0"/>
      </c:catAx>
      <c:valAx>
        <c:axId val="78218023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</a:p>
        </c:txPr>
        <c:crossAx val="7824740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9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f762311e-04cd-405e-b7ff-389b40733292}"/>
      </c:ext>
    </c:extLst>
  </c:chart>
  <c:spPr>
    <a:noFill/>
    <a:ln>
      <a:noFill/>
    </a:ln>
    <a:effectLst/>
  </c:spPr>
  <c:txPr>
    <a:bodyPr/>
    <a:lstStyle/>
    <a:p>
      <a:pPr>
        <a:defRPr lang="en-US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2495" y="2125980"/>
            <a:ext cx="1034161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4990" y="3840480"/>
            <a:ext cx="851662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 u="sng">
                <a:solidFill>
                  <a:schemeClr val="folHlink"/>
                </a:solidFill>
                <a:latin typeface="Calibri Light" panose="020F0302020204030204"/>
                <a:cs typeface="Calibri Light" panose="020F030202020403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6400799"/>
            <a:ext cx="12161520" cy="457200"/>
          </a:xfrm>
          <a:custGeom>
            <a:avLst/>
            <a:gdLst/>
            <a:ahLst/>
            <a:cxnLst/>
            <a:rect l="l" t="t" r="r" b="b"/>
            <a:pathLst>
              <a:path w="12161520" h="457200">
                <a:moveTo>
                  <a:pt x="12161520" y="0"/>
                </a:moveTo>
                <a:lnTo>
                  <a:pt x="0" y="0"/>
                </a:lnTo>
                <a:lnTo>
                  <a:pt x="0" y="457199"/>
                </a:lnTo>
                <a:lnTo>
                  <a:pt x="12161520" y="457199"/>
                </a:lnTo>
                <a:lnTo>
                  <a:pt x="12161520" y="0"/>
                </a:lnTo>
                <a:close/>
              </a:path>
            </a:pathLst>
          </a:custGeom>
          <a:solidFill>
            <a:srgbClr val="B3275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0" y="6333743"/>
            <a:ext cx="12161520" cy="67310"/>
          </a:xfrm>
          <a:custGeom>
            <a:avLst/>
            <a:gdLst/>
            <a:ahLst/>
            <a:cxnLst/>
            <a:rect l="l" t="t" r="r" b="b"/>
            <a:pathLst>
              <a:path w="12161520" h="67310">
                <a:moveTo>
                  <a:pt x="12161520" y="0"/>
                </a:moveTo>
                <a:lnTo>
                  <a:pt x="0" y="0"/>
                </a:lnTo>
                <a:lnTo>
                  <a:pt x="0" y="67055"/>
                </a:lnTo>
                <a:lnTo>
                  <a:pt x="12161520" y="67055"/>
                </a:lnTo>
                <a:lnTo>
                  <a:pt x="12161520" y="0"/>
                </a:lnTo>
                <a:close/>
              </a:path>
            </a:pathLst>
          </a:custGeom>
          <a:solidFill>
            <a:srgbClr val="3E3E3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6387084" y="1967483"/>
            <a:ext cx="4361815" cy="4358640"/>
          </a:xfrm>
          <a:custGeom>
            <a:avLst/>
            <a:gdLst/>
            <a:ahLst/>
            <a:cxnLst/>
            <a:rect l="l" t="t" r="r" b="b"/>
            <a:pathLst>
              <a:path w="4361815" h="4358640">
                <a:moveTo>
                  <a:pt x="2180843" y="0"/>
                </a:moveTo>
                <a:lnTo>
                  <a:pt x="0" y="4358640"/>
                </a:lnTo>
                <a:lnTo>
                  <a:pt x="4361688" y="4358640"/>
                </a:lnTo>
                <a:lnTo>
                  <a:pt x="2180843" y="0"/>
                </a:lnTo>
                <a:close/>
              </a:path>
            </a:pathLst>
          </a:custGeom>
          <a:solidFill>
            <a:srgbClr val="3E3E3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8602980" y="2601467"/>
            <a:ext cx="2832100" cy="774700"/>
          </a:xfrm>
          <a:custGeom>
            <a:avLst/>
            <a:gdLst/>
            <a:ahLst/>
            <a:cxnLst/>
            <a:rect l="l" t="t" r="r" b="b"/>
            <a:pathLst>
              <a:path w="2832100" h="774700">
                <a:moveTo>
                  <a:pt x="2702560" y="0"/>
                </a:moveTo>
                <a:lnTo>
                  <a:pt x="129031" y="0"/>
                </a:lnTo>
                <a:lnTo>
                  <a:pt x="78813" y="10142"/>
                </a:lnTo>
                <a:lnTo>
                  <a:pt x="37798" y="37798"/>
                </a:lnTo>
                <a:lnTo>
                  <a:pt x="10142" y="78813"/>
                </a:lnTo>
                <a:lnTo>
                  <a:pt x="0" y="129032"/>
                </a:lnTo>
                <a:lnTo>
                  <a:pt x="0" y="645160"/>
                </a:lnTo>
                <a:lnTo>
                  <a:pt x="10142" y="695378"/>
                </a:lnTo>
                <a:lnTo>
                  <a:pt x="37798" y="736393"/>
                </a:lnTo>
                <a:lnTo>
                  <a:pt x="78813" y="764049"/>
                </a:lnTo>
                <a:lnTo>
                  <a:pt x="129031" y="774192"/>
                </a:lnTo>
                <a:lnTo>
                  <a:pt x="2702560" y="774192"/>
                </a:lnTo>
                <a:lnTo>
                  <a:pt x="2752778" y="764049"/>
                </a:lnTo>
                <a:lnTo>
                  <a:pt x="2793793" y="736393"/>
                </a:lnTo>
                <a:lnTo>
                  <a:pt x="2821449" y="695378"/>
                </a:lnTo>
                <a:lnTo>
                  <a:pt x="2831592" y="645160"/>
                </a:lnTo>
                <a:lnTo>
                  <a:pt x="2831592" y="129032"/>
                </a:lnTo>
                <a:lnTo>
                  <a:pt x="2821449" y="78813"/>
                </a:lnTo>
                <a:lnTo>
                  <a:pt x="2793793" y="37798"/>
                </a:lnTo>
                <a:lnTo>
                  <a:pt x="2752778" y="10142"/>
                </a:lnTo>
                <a:lnTo>
                  <a:pt x="2702560" y="0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8602980" y="2601467"/>
            <a:ext cx="2832100" cy="774700"/>
          </a:xfrm>
          <a:custGeom>
            <a:avLst/>
            <a:gdLst/>
            <a:ahLst/>
            <a:cxnLst/>
            <a:rect l="l" t="t" r="r" b="b"/>
            <a:pathLst>
              <a:path w="2832100" h="774700">
                <a:moveTo>
                  <a:pt x="0" y="129032"/>
                </a:moveTo>
                <a:lnTo>
                  <a:pt x="10142" y="78813"/>
                </a:lnTo>
                <a:lnTo>
                  <a:pt x="37798" y="37798"/>
                </a:lnTo>
                <a:lnTo>
                  <a:pt x="78813" y="10142"/>
                </a:lnTo>
                <a:lnTo>
                  <a:pt x="129031" y="0"/>
                </a:lnTo>
                <a:lnTo>
                  <a:pt x="2702560" y="0"/>
                </a:lnTo>
                <a:lnTo>
                  <a:pt x="2752778" y="10142"/>
                </a:lnTo>
                <a:lnTo>
                  <a:pt x="2793793" y="37798"/>
                </a:lnTo>
                <a:lnTo>
                  <a:pt x="2821449" y="78813"/>
                </a:lnTo>
                <a:lnTo>
                  <a:pt x="2831592" y="129032"/>
                </a:lnTo>
                <a:lnTo>
                  <a:pt x="2831592" y="645160"/>
                </a:lnTo>
                <a:lnTo>
                  <a:pt x="2821449" y="695378"/>
                </a:lnTo>
                <a:lnTo>
                  <a:pt x="2793793" y="736393"/>
                </a:lnTo>
                <a:lnTo>
                  <a:pt x="2752778" y="764049"/>
                </a:lnTo>
                <a:lnTo>
                  <a:pt x="2702560" y="774192"/>
                </a:lnTo>
                <a:lnTo>
                  <a:pt x="129031" y="774192"/>
                </a:lnTo>
                <a:lnTo>
                  <a:pt x="78813" y="764049"/>
                </a:lnTo>
                <a:lnTo>
                  <a:pt x="37798" y="736393"/>
                </a:lnTo>
                <a:lnTo>
                  <a:pt x="10142" y="695378"/>
                </a:lnTo>
                <a:lnTo>
                  <a:pt x="0" y="645160"/>
                </a:lnTo>
                <a:lnTo>
                  <a:pt x="0" y="129032"/>
                </a:lnTo>
                <a:close/>
              </a:path>
            </a:pathLst>
          </a:custGeom>
          <a:ln w="15240">
            <a:solidFill>
              <a:srgbClr val="3E3E3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8602980" y="3473195"/>
            <a:ext cx="2832100" cy="774700"/>
          </a:xfrm>
          <a:custGeom>
            <a:avLst/>
            <a:gdLst/>
            <a:ahLst/>
            <a:cxnLst/>
            <a:rect l="l" t="t" r="r" b="b"/>
            <a:pathLst>
              <a:path w="2832100" h="774700">
                <a:moveTo>
                  <a:pt x="2702560" y="0"/>
                </a:moveTo>
                <a:lnTo>
                  <a:pt x="129031" y="0"/>
                </a:lnTo>
                <a:lnTo>
                  <a:pt x="78813" y="10142"/>
                </a:lnTo>
                <a:lnTo>
                  <a:pt x="37798" y="37798"/>
                </a:lnTo>
                <a:lnTo>
                  <a:pt x="10142" y="78813"/>
                </a:lnTo>
                <a:lnTo>
                  <a:pt x="0" y="129031"/>
                </a:lnTo>
                <a:lnTo>
                  <a:pt x="0" y="645159"/>
                </a:lnTo>
                <a:lnTo>
                  <a:pt x="10142" y="695378"/>
                </a:lnTo>
                <a:lnTo>
                  <a:pt x="37798" y="736393"/>
                </a:lnTo>
                <a:lnTo>
                  <a:pt x="78813" y="764049"/>
                </a:lnTo>
                <a:lnTo>
                  <a:pt x="129031" y="774191"/>
                </a:lnTo>
                <a:lnTo>
                  <a:pt x="2702560" y="774191"/>
                </a:lnTo>
                <a:lnTo>
                  <a:pt x="2752778" y="764049"/>
                </a:lnTo>
                <a:lnTo>
                  <a:pt x="2793793" y="736393"/>
                </a:lnTo>
                <a:lnTo>
                  <a:pt x="2821449" y="695378"/>
                </a:lnTo>
                <a:lnTo>
                  <a:pt x="2831592" y="645159"/>
                </a:lnTo>
                <a:lnTo>
                  <a:pt x="2831592" y="129031"/>
                </a:lnTo>
                <a:lnTo>
                  <a:pt x="2821449" y="78813"/>
                </a:lnTo>
                <a:lnTo>
                  <a:pt x="2793793" y="37798"/>
                </a:lnTo>
                <a:lnTo>
                  <a:pt x="2752778" y="10142"/>
                </a:lnTo>
                <a:lnTo>
                  <a:pt x="2702560" y="0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bg object 22"/>
          <p:cNvSpPr/>
          <p:nvPr/>
        </p:nvSpPr>
        <p:spPr>
          <a:xfrm>
            <a:off x="8602980" y="3473195"/>
            <a:ext cx="2832100" cy="774700"/>
          </a:xfrm>
          <a:custGeom>
            <a:avLst/>
            <a:gdLst/>
            <a:ahLst/>
            <a:cxnLst/>
            <a:rect l="l" t="t" r="r" b="b"/>
            <a:pathLst>
              <a:path w="2832100" h="774700">
                <a:moveTo>
                  <a:pt x="0" y="129031"/>
                </a:moveTo>
                <a:lnTo>
                  <a:pt x="10142" y="78813"/>
                </a:lnTo>
                <a:lnTo>
                  <a:pt x="37798" y="37798"/>
                </a:lnTo>
                <a:lnTo>
                  <a:pt x="78813" y="10142"/>
                </a:lnTo>
                <a:lnTo>
                  <a:pt x="129031" y="0"/>
                </a:lnTo>
                <a:lnTo>
                  <a:pt x="2702560" y="0"/>
                </a:lnTo>
                <a:lnTo>
                  <a:pt x="2752778" y="10142"/>
                </a:lnTo>
                <a:lnTo>
                  <a:pt x="2793793" y="37798"/>
                </a:lnTo>
                <a:lnTo>
                  <a:pt x="2821449" y="78813"/>
                </a:lnTo>
                <a:lnTo>
                  <a:pt x="2831592" y="129031"/>
                </a:lnTo>
                <a:lnTo>
                  <a:pt x="2831592" y="645159"/>
                </a:lnTo>
                <a:lnTo>
                  <a:pt x="2821449" y="695378"/>
                </a:lnTo>
                <a:lnTo>
                  <a:pt x="2793793" y="736393"/>
                </a:lnTo>
                <a:lnTo>
                  <a:pt x="2752778" y="764049"/>
                </a:lnTo>
                <a:lnTo>
                  <a:pt x="2702560" y="774191"/>
                </a:lnTo>
                <a:lnTo>
                  <a:pt x="129031" y="774191"/>
                </a:lnTo>
                <a:lnTo>
                  <a:pt x="78813" y="764049"/>
                </a:lnTo>
                <a:lnTo>
                  <a:pt x="37798" y="736393"/>
                </a:lnTo>
                <a:lnTo>
                  <a:pt x="10142" y="695378"/>
                </a:lnTo>
                <a:lnTo>
                  <a:pt x="0" y="645159"/>
                </a:lnTo>
                <a:lnTo>
                  <a:pt x="0" y="129031"/>
                </a:lnTo>
                <a:close/>
              </a:path>
            </a:pathLst>
          </a:custGeom>
          <a:ln w="15240">
            <a:solidFill>
              <a:srgbClr val="3E3E3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bg object 23"/>
          <p:cNvSpPr/>
          <p:nvPr/>
        </p:nvSpPr>
        <p:spPr>
          <a:xfrm>
            <a:off x="8602980" y="4329683"/>
            <a:ext cx="2832100" cy="777240"/>
          </a:xfrm>
          <a:custGeom>
            <a:avLst/>
            <a:gdLst/>
            <a:ahLst/>
            <a:cxnLst/>
            <a:rect l="l" t="t" r="r" b="b"/>
            <a:pathLst>
              <a:path w="2832100" h="777239">
                <a:moveTo>
                  <a:pt x="2702052" y="0"/>
                </a:moveTo>
                <a:lnTo>
                  <a:pt x="129540" y="0"/>
                </a:lnTo>
                <a:lnTo>
                  <a:pt x="79134" y="10185"/>
                </a:lnTo>
                <a:lnTo>
                  <a:pt x="37957" y="37957"/>
                </a:lnTo>
                <a:lnTo>
                  <a:pt x="10185" y="79134"/>
                </a:lnTo>
                <a:lnTo>
                  <a:pt x="0" y="129540"/>
                </a:lnTo>
                <a:lnTo>
                  <a:pt x="0" y="647700"/>
                </a:lnTo>
                <a:lnTo>
                  <a:pt x="10185" y="698105"/>
                </a:lnTo>
                <a:lnTo>
                  <a:pt x="37957" y="739282"/>
                </a:lnTo>
                <a:lnTo>
                  <a:pt x="79134" y="767054"/>
                </a:lnTo>
                <a:lnTo>
                  <a:pt x="129540" y="777240"/>
                </a:lnTo>
                <a:lnTo>
                  <a:pt x="2702052" y="777240"/>
                </a:lnTo>
                <a:lnTo>
                  <a:pt x="2752457" y="767054"/>
                </a:lnTo>
                <a:lnTo>
                  <a:pt x="2793634" y="739282"/>
                </a:lnTo>
                <a:lnTo>
                  <a:pt x="2821406" y="698105"/>
                </a:lnTo>
                <a:lnTo>
                  <a:pt x="2831592" y="647700"/>
                </a:lnTo>
                <a:lnTo>
                  <a:pt x="2831592" y="129540"/>
                </a:lnTo>
                <a:lnTo>
                  <a:pt x="2821406" y="79134"/>
                </a:lnTo>
                <a:lnTo>
                  <a:pt x="2793634" y="37957"/>
                </a:lnTo>
                <a:lnTo>
                  <a:pt x="2752457" y="10185"/>
                </a:lnTo>
                <a:lnTo>
                  <a:pt x="2702052" y="0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bg object 24"/>
          <p:cNvSpPr/>
          <p:nvPr/>
        </p:nvSpPr>
        <p:spPr>
          <a:xfrm>
            <a:off x="8602980" y="4329683"/>
            <a:ext cx="2832100" cy="777240"/>
          </a:xfrm>
          <a:custGeom>
            <a:avLst/>
            <a:gdLst/>
            <a:ahLst/>
            <a:cxnLst/>
            <a:rect l="l" t="t" r="r" b="b"/>
            <a:pathLst>
              <a:path w="2832100" h="777239">
                <a:moveTo>
                  <a:pt x="0" y="129540"/>
                </a:moveTo>
                <a:lnTo>
                  <a:pt x="10185" y="79134"/>
                </a:lnTo>
                <a:lnTo>
                  <a:pt x="37957" y="37957"/>
                </a:lnTo>
                <a:lnTo>
                  <a:pt x="79134" y="10185"/>
                </a:lnTo>
                <a:lnTo>
                  <a:pt x="129540" y="0"/>
                </a:lnTo>
                <a:lnTo>
                  <a:pt x="2702052" y="0"/>
                </a:lnTo>
                <a:lnTo>
                  <a:pt x="2752457" y="10185"/>
                </a:lnTo>
                <a:lnTo>
                  <a:pt x="2793634" y="37957"/>
                </a:lnTo>
                <a:lnTo>
                  <a:pt x="2821406" y="79134"/>
                </a:lnTo>
                <a:lnTo>
                  <a:pt x="2831592" y="129540"/>
                </a:lnTo>
                <a:lnTo>
                  <a:pt x="2831592" y="647700"/>
                </a:lnTo>
                <a:lnTo>
                  <a:pt x="2821406" y="698105"/>
                </a:lnTo>
                <a:lnTo>
                  <a:pt x="2793634" y="739282"/>
                </a:lnTo>
                <a:lnTo>
                  <a:pt x="2752457" y="767054"/>
                </a:lnTo>
                <a:lnTo>
                  <a:pt x="2702052" y="777240"/>
                </a:lnTo>
                <a:lnTo>
                  <a:pt x="129540" y="777240"/>
                </a:lnTo>
                <a:lnTo>
                  <a:pt x="79134" y="767054"/>
                </a:lnTo>
                <a:lnTo>
                  <a:pt x="37957" y="739282"/>
                </a:lnTo>
                <a:lnTo>
                  <a:pt x="10185" y="698105"/>
                </a:lnTo>
                <a:lnTo>
                  <a:pt x="0" y="647700"/>
                </a:lnTo>
                <a:lnTo>
                  <a:pt x="0" y="129540"/>
                </a:lnTo>
                <a:close/>
              </a:path>
            </a:pathLst>
          </a:custGeom>
          <a:ln w="15240">
            <a:solidFill>
              <a:srgbClr val="3E3E3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bg object 25"/>
          <p:cNvSpPr/>
          <p:nvPr/>
        </p:nvSpPr>
        <p:spPr>
          <a:xfrm>
            <a:off x="8602980" y="5189219"/>
            <a:ext cx="2832100" cy="774700"/>
          </a:xfrm>
          <a:custGeom>
            <a:avLst/>
            <a:gdLst/>
            <a:ahLst/>
            <a:cxnLst/>
            <a:rect l="l" t="t" r="r" b="b"/>
            <a:pathLst>
              <a:path w="2832100" h="774700">
                <a:moveTo>
                  <a:pt x="2702560" y="0"/>
                </a:moveTo>
                <a:lnTo>
                  <a:pt x="129031" y="0"/>
                </a:lnTo>
                <a:lnTo>
                  <a:pt x="78813" y="10142"/>
                </a:lnTo>
                <a:lnTo>
                  <a:pt x="37798" y="37798"/>
                </a:lnTo>
                <a:lnTo>
                  <a:pt x="10142" y="78813"/>
                </a:lnTo>
                <a:lnTo>
                  <a:pt x="0" y="129031"/>
                </a:lnTo>
                <a:lnTo>
                  <a:pt x="0" y="645159"/>
                </a:lnTo>
                <a:lnTo>
                  <a:pt x="10142" y="695383"/>
                </a:lnTo>
                <a:lnTo>
                  <a:pt x="37798" y="736398"/>
                </a:lnTo>
                <a:lnTo>
                  <a:pt x="78813" y="764051"/>
                </a:lnTo>
                <a:lnTo>
                  <a:pt x="129031" y="774191"/>
                </a:lnTo>
                <a:lnTo>
                  <a:pt x="2702560" y="774191"/>
                </a:lnTo>
                <a:lnTo>
                  <a:pt x="2752778" y="764051"/>
                </a:lnTo>
                <a:lnTo>
                  <a:pt x="2793793" y="736398"/>
                </a:lnTo>
                <a:lnTo>
                  <a:pt x="2821449" y="695383"/>
                </a:lnTo>
                <a:lnTo>
                  <a:pt x="2831592" y="645159"/>
                </a:lnTo>
                <a:lnTo>
                  <a:pt x="2831592" y="129031"/>
                </a:lnTo>
                <a:lnTo>
                  <a:pt x="2821449" y="78813"/>
                </a:lnTo>
                <a:lnTo>
                  <a:pt x="2793793" y="37798"/>
                </a:lnTo>
                <a:lnTo>
                  <a:pt x="2752778" y="10142"/>
                </a:lnTo>
                <a:lnTo>
                  <a:pt x="2702560" y="0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bg object 26"/>
          <p:cNvSpPr/>
          <p:nvPr/>
        </p:nvSpPr>
        <p:spPr>
          <a:xfrm>
            <a:off x="8602980" y="5189219"/>
            <a:ext cx="2832100" cy="774700"/>
          </a:xfrm>
          <a:custGeom>
            <a:avLst/>
            <a:gdLst/>
            <a:ahLst/>
            <a:cxnLst/>
            <a:rect l="l" t="t" r="r" b="b"/>
            <a:pathLst>
              <a:path w="2832100" h="774700">
                <a:moveTo>
                  <a:pt x="0" y="129031"/>
                </a:moveTo>
                <a:lnTo>
                  <a:pt x="10142" y="78813"/>
                </a:lnTo>
                <a:lnTo>
                  <a:pt x="37798" y="37798"/>
                </a:lnTo>
                <a:lnTo>
                  <a:pt x="78813" y="10142"/>
                </a:lnTo>
                <a:lnTo>
                  <a:pt x="129031" y="0"/>
                </a:lnTo>
                <a:lnTo>
                  <a:pt x="2702560" y="0"/>
                </a:lnTo>
                <a:lnTo>
                  <a:pt x="2752778" y="10142"/>
                </a:lnTo>
                <a:lnTo>
                  <a:pt x="2793793" y="37798"/>
                </a:lnTo>
                <a:lnTo>
                  <a:pt x="2821449" y="78813"/>
                </a:lnTo>
                <a:lnTo>
                  <a:pt x="2831592" y="129031"/>
                </a:lnTo>
                <a:lnTo>
                  <a:pt x="2831592" y="645159"/>
                </a:lnTo>
                <a:lnTo>
                  <a:pt x="2821449" y="695383"/>
                </a:lnTo>
                <a:lnTo>
                  <a:pt x="2793793" y="736398"/>
                </a:lnTo>
                <a:lnTo>
                  <a:pt x="2752778" y="764051"/>
                </a:lnTo>
                <a:lnTo>
                  <a:pt x="2702560" y="774191"/>
                </a:lnTo>
                <a:lnTo>
                  <a:pt x="129031" y="774191"/>
                </a:lnTo>
                <a:lnTo>
                  <a:pt x="78813" y="764051"/>
                </a:lnTo>
                <a:lnTo>
                  <a:pt x="37798" y="736398"/>
                </a:lnTo>
                <a:lnTo>
                  <a:pt x="10142" y="695383"/>
                </a:lnTo>
                <a:lnTo>
                  <a:pt x="0" y="645159"/>
                </a:lnTo>
                <a:lnTo>
                  <a:pt x="0" y="129031"/>
                </a:lnTo>
                <a:close/>
              </a:path>
            </a:pathLst>
          </a:custGeom>
          <a:ln w="15240">
            <a:solidFill>
              <a:srgbClr val="3E3E3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 u="sng">
                <a:solidFill>
                  <a:schemeClr val="folHlink"/>
                </a:solidFill>
                <a:latin typeface="Calibri Light" panose="020F0302020204030204"/>
                <a:cs typeface="Calibri Light" panose="020F030202020403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8330" y="1577340"/>
            <a:ext cx="5292471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65799" y="1577340"/>
            <a:ext cx="5292471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 u="sng">
                <a:solidFill>
                  <a:schemeClr val="folHlink"/>
                </a:solidFill>
                <a:latin typeface="Calibri Light" panose="020F0302020204030204"/>
                <a:cs typeface="Calibri Light" panose="020F030202020403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047" y="6400799"/>
            <a:ext cx="12158980" cy="457200"/>
          </a:xfrm>
          <a:custGeom>
            <a:avLst/>
            <a:gdLst/>
            <a:ahLst/>
            <a:cxnLst/>
            <a:rect l="l" t="t" r="r" b="b"/>
            <a:pathLst>
              <a:path w="12158980" h="457200">
                <a:moveTo>
                  <a:pt x="12158472" y="0"/>
                </a:moveTo>
                <a:lnTo>
                  <a:pt x="0" y="0"/>
                </a:lnTo>
                <a:lnTo>
                  <a:pt x="0" y="457199"/>
                </a:lnTo>
                <a:lnTo>
                  <a:pt x="12158472" y="457199"/>
                </a:lnTo>
                <a:lnTo>
                  <a:pt x="12158472" y="0"/>
                </a:lnTo>
                <a:close/>
              </a:path>
            </a:pathLst>
          </a:custGeom>
          <a:solidFill>
            <a:srgbClr val="B3275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0" y="6333744"/>
            <a:ext cx="12158980" cy="64135"/>
          </a:xfrm>
          <a:custGeom>
            <a:avLst/>
            <a:gdLst/>
            <a:ahLst/>
            <a:cxnLst/>
            <a:rect l="l" t="t" r="r" b="b"/>
            <a:pathLst>
              <a:path w="12158980" h="64135">
                <a:moveTo>
                  <a:pt x="12158472" y="0"/>
                </a:moveTo>
                <a:lnTo>
                  <a:pt x="0" y="0"/>
                </a:lnTo>
                <a:lnTo>
                  <a:pt x="0" y="64007"/>
                </a:lnTo>
                <a:lnTo>
                  <a:pt x="12158472" y="64007"/>
                </a:lnTo>
                <a:lnTo>
                  <a:pt x="12158472" y="0"/>
                </a:lnTo>
                <a:close/>
              </a:path>
            </a:pathLst>
          </a:custGeom>
          <a:solidFill>
            <a:srgbClr val="3E3E3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6400799"/>
            <a:ext cx="12161520" cy="457200"/>
          </a:xfrm>
          <a:custGeom>
            <a:avLst/>
            <a:gdLst/>
            <a:ahLst/>
            <a:cxnLst/>
            <a:rect l="l" t="t" r="r" b="b"/>
            <a:pathLst>
              <a:path w="12161520" h="457200">
                <a:moveTo>
                  <a:pt x="12161520" y="0"/>
                </a:moveTo>
                <a:lnTo>
                  <a:pt x="0" y="0"/>
                </a:lnTo>
                <a:lnTo>
                  <a:pt x="0" y="457199"/>
                </a:lnTo>
                <a:lnTo>
                  <a:pt x="12161520" y="457199"/>
                </a:lnTo>
                <a:lnTo>
                  <a:pt x="12161520" y="0"/>
                </a:lnTo>
                <a:close/>
              </a:path>
            </a:pathLst>
          </a:custGeom>
          <a:solidFill>
            <a:srgbClr val="B3275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0" y="6333744"/>
            <a:ext cx="12161520" cy="67310"/>
          </a:xfrm>
          <a:custGeom>
            <a:avLst/>
            <a:gdLst/>
            <a:ahLst/>
            <a:cxnLst/>
            <a:rect l="l" t="t" r="r" b="b"/>
            <a:pathLst>
              <a:path w="12161520" h="67310">
                <a:moveTo>
                  <a:pt x="12161520" y="0"/>
                </a:moveTo>
                <a:lnTo>
                  <a:pt x="0" y="0"/>
                </a:lnTo>
                <a:lnTo>
                  <a:pt x="0" y="67055"/>
                </a:lnTo>
                <a:lnTo>
                  <a:pt x="12161520" y="67055"/>
                </a:lnTo>
                <a:lnTo>
                  <a:pt x="12161520" y="0"/>
                </a:lnTo>
                <a:close/>
              </a:path>
            </a:pathLst>
          </a:custGeom>
          <a:solidFill>
            <a:srgbClr val="3E3E3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19708" y="292049"/>
            <a:ext cx="10127183" cy="13798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0" i="0" u="sng">
                <a:solidFill>
                  <a:schemeClr val="folHlink"/>
                </a:solidFill>
                <a:latin typeface="Calibri Light" panose="020F0302020204030204"/>
                <a:cs typeface="Calibri Light" panose="020F030202020403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41920" y="2017648"/>
            <a:ext cx="10481945" cy="2598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36644" y="6377940"/>
            <a:ext cx="3893312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8330" y="6377940"/>
            <a:ext cx="2798318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59952" y="6377940"/>
            <a:ext cx="2798318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1.jpeg"/><Relationship Id="rId7" Type="http://schemas.openxmlformats.org/officeDocument/2006/relationships/image" Target="../media/image2.jpeg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1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1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chart" Target="../charts/chart1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20.png"/><Relationship Id="rId8" Type="http://schemas.openxmlformats.org/officeDocument/2006/relationships/image" Target="../media/image19.png"/><Relationship Id="rId7" Type="http://schemas.openxmlformats.org/officeDocument/2006/relationships/image" Target="../media/image18.png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png"/><Relationship Id="rId3" Type="http://schemas.openxmlformats.org/officeDocument/2006/relationships/image" Target="../media/image14.jpeg"/><Relationship Id="rId2" Type="http://schemas.openxmlformats.org/officeDocument/2006/relationships/image" Target="../media/image5.jpeg"/><Relationship Id="rId13" Type="http://schemas.openxmlformats.org/officeDocument/2006/relationships/slideLayout" Target="../slideLayouts/slideLayout4.xml"/><Relationship Id="rId12" Type="http://schemas.openxmlformats.org/officeDocument/2006/relationships/image" Target="../media/image23.png"/><Relationship Id="rId11" Type="http://schemas.openxmlformats.org/officeDocument/2006/relationships/image" Target="../media/image22.png"/><Relationship Id="rId10" Type="http://schemas.openxmlformats.org/officeDocument/2006/relationships/image" Target="../media/image21.jpeg"/><Relationship Id="rId1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30.jpeg"/><Relationship Id="rId8" Type="http://schemas.openxmlformats.org/officeDocument/2006/relationships/image" Target="../media/image29.jpeg"/><Relationship Id="rId7" Type="http://schemas.openxmlformats.org/officeDocument/2006/relationships/image" Target="../media/image28.png"/><Relationship Id="rId6" Type="http://schemas.openxmlformats.org/officeDocument/2006/relationships/image" Target="../media/image27.jpeg"/><Relationship Id="rId5" Type="http://schemas.openxmlformats.org/officeDocument/2006/relationships/image" Target="../media/image26.png"/><Relationship Id="rId4" Type="http://schemas.openxmlformats.org/officeDocument/2006/relationships/image" Target="../media/image25.jpeg"/><Relationship Id="rId3" Type="http://schemas.openxmlformats.org/officeDocument/2006/relationships/image" Target="../media/image24.jpeg"/><Relationship Id="rId2" Type="http://schemas.openxmlformats.org/officeDocument/2006/relationships/image" Target="../media/image5.jpeg"/><Relationship Id="rId16" Type="http://schemas.openxmlformats.org/officeDocument/2006/relationships/slideLayout" Target="../slideLayouts/slideLayout4.xml"/><Relationship Id="rId15" Type="http://schemas.openxmlformats.org/officeDocument/2006/relationships/image" Target="../media/image36.png"/><Relationship Id="rId14" Type="http://schemas.openxmlformats.org/officeDocument/2006/relationships/image" Target="../media/image35.jpeg"/><Relationship Id="rId13" Type="http://schemas.openxmlformats.org/officeDocument/2006/relationships/image" Target="../media/image34.jpeg"/><Relationship Id="rId12" Type="http://schemas.openxmlformats.org/officeDocument/2006/relationships/image" Target="../media/image33.jpeg"/><Relationship Id="rId11" Type="http://schemas.openxmlformats.org/officeDocument/2006/relationships/image" Target="../media/image32.jpeg"/><Relationship Id="rId10" Type="http://schemas.openxmlformats.org/officeDocument/2006/relationships/image" Target="../media/image31.png"/><Relationship Id="rId1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1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37.jpeg"/><Relationship Id="rId2" Type="http://schemas.openxmlformats.org/officeDocument/2006/relationships/image" Target="../media/image1.jpeg"/><Relationship Id="rId1" Type="http://schemas.openxmlformats.org/officeDocument/2006/relationships/image" Target="../media/image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.jpeg"/><Relationship Id="rId1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1" Type="http://schemas.openxmlformats.org/officeDocument/2006/relationships/image" Target="../media/image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2.jpeg"/><Relationship Id="rId7" Type="http://schemas.openxmlformats.org/officeDocument/2006/relationships/image" Target="../media/image1.jpeg"/><Relationship Id="rId6" Type="http://schemas.openxmlformats.org/officeDocument/2006/relationships/image" Target="../media/image43.jpeg"/><Relationship Id="rId5" Type="http://schemas.openxmlformats.org/officeDocument/2006/relationships/image" Target="../media/image42.png"/><Relationship Id="rId4" Type="http://schemas.openxmlformats.org/officeDocument/2006/relationships/image" Target="../media/image41.jpeg"/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image" Target="../media/image38.jpeg"/></Relationships>
</file>

<file path=ppt/slides/_rels/slide2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4.xml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image" Target="../media/image47.jpeg"/><Relationship Id="rId3" Type="http://schemas.openxmlformats.org/officeDocument/2006/relationships/image" Target="../media/image46.png"/><Relationship Id="rId2" Type="http://schemas.openxmlformats.org/officeDocument/2006/relationships/image" Target="../media/image45.jpeg"/><Relationship Id="rId1" Type="http://schemas.openxmlformats.org/officeDocument/2006/relationships/image" Target="../media/image44.png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2.jpeg"/><Relationship Id="rId3" Type="http://schemas.openxmlformats.org/officeDocument/2006/relationships/image" Target="../media/image1.jpeg"/><Relationship Id="rId2" Type="http://schemas.openxmlformats.org/officeDocument/2006/relationships/image" Target="../media/image49.jpeg"/><Relationship Id="rId1" Type="http://schemas.openxmlformats.org/officeDocument/2006/relationships/image" Target="../media/image48.jpeg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2.jpeg"/><Relationship Id="rId3" Type="http://schemas.openxmlformats.org/officeDocument/2006/relationships/image" Target="../media/image1.jpeg"/><Relationship Id="rId2" Type="http://schemas.openxmlformats.org/officeDocument/2006/relationships/image" Target="../media/image51.jpeg"/><Relationship Id="rId1" Type="http://schemas.openxmlformats.org/officeDocument/2006/relationships/image" Target="../media/image50.jpeg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image" Target="../media/image58.png"/><Relationship Id="rId8" Type="http://schemas.openxmlformats.org/officeDocument/2006/relationships/image" Target="../media/image57.png"/><Relationship Id="rId7" Type="http://schemas.openxmlformats.org/officeDocument/2006/relationships/image" Target="../media/image56.png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Relationship Id="rId3" Type="http://schemas.openxmlformats.org/officeDocument/2006/relationships/image" Target="../media/image52.jpeg"/><Relationship Id="rId2" Type="http://schemas.openxmlformats.org/officeDocument/2006/relationships/image" Target="../media/image5.jpeg"/><Relationship Id="rId12" Type="http://schemas.openxmlformats.org/officeDocument/2006/relationships/slideLayout" Target="../slideLayouts/slideLayout2.xml"/><Relationship Id="rId11" Type="http://schemas.openxmlformats.org/officeDocument/2006/relationships/image" Target="../media/image60.png"/><Relationship Id="rId10" Type="http://schemas.openxmlformats.org/officeDocument/2006/relationships/image" Target="../media/image59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03960" y="4343400"/>
            <a:ext cx="9851390" cy="0"/>
          </a:xfrm>
          <a:custGeom>
            <a:avLst/>
            <a:gdLst/>
            <a:ahLst/>
            <a:cxnLst/>
            <a:rect l="l" t="t" r="r" b="b"/>
            <a:pathLst>
              <a:path w="9851390">
                <a:moveTo>
                  <a:pt x="0" y="0"/>
                </a:moveTo>
                <a:lnTo>
                  <a:pt x="9851136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73581" y="2971241"/>
            <a:ext cx="3950335" cy="1379855"/>
          </a:xfrm>
          <a:prstGeom prst="rect">
            <a:avLst/>
          </a:prstGeom>
        </p:spPr>
        <p:txBody>
          <a:bodyPr vert="horz" wrap="square" lIns="0" tIns="124460" rIns="0" bIns="0" rtlCol="0">
            <a:spAutoFit/>
          </a:bodyPr>
          <a:lstStyle/>
          <a:p>
            <a:pPr marL="12700" marR="5080">
              <a:lnSpc>
                <a:spcPts val="4900"/>
              </a:lnSpc>
              <a:spcBef>
                <a:spcPts val="980"/>
              </a:spcBef>
            </a:pPr>
            <a:r>
              <a:rPr sz="4800" spc="-50" dirty="0">
                <a:solidFill>
                  <a:srgbClr val="800080"/>
                </a:solidFill>
                <a:latin typeface="Calibri Light" panose="020F0302020204030204"/>
                <a:cs typeface="Calibri Light" panose="020F0302020204030204"/>
              </a:rPr>
              <a:t>MS </a:t>
            </a:r>
            <a:r>
              <a:rPr sz="4800" spc="-70" dirty="0">
                <a:solidFill>
                  <a:srgbClr val="800080"/>
                </a:solidFill>
                <a:latin typeface="Calibri Light" panose="020F0302020204030204"/>
                <a:cs typeface="Calibri Light" panose="020F0302020204030204"/>
              </a:rPr>
              <a:t>Support </a:t>
            </a:r>
            <a:r>
              <a:rPr sz="4800" spc="-65" dirty="0">
                <a:solidFill>
                  <a:srgbClr val="800080"/>
                </a:solidFill>
                <a:latin typeface="Calibri Light" panose="020F0302020204030204"/>
                <a:cs typeface="Calibri Light" panose="020F0302020204030204"/>
              </a:rPr>
              <a:t> S</a:t>
            </a:r>
            <a:r>
              <a:rPr sz="4800" spc="-70" dirty="0">
                <a:solidFill>
                  <a:srgbClr val="800080"/>
                </a:solidFill>
                <a:latin typeface="Calibri Light" panose="020F0302020204030204"/>
                <a:cs typeface="Calibri Light" panose="020F0302020204030204"/>
              </a:rPr>
              <a:t>e</a:t>
            </a:r>
            <a:r>
              <a:rPr sz="4800" spc="-25" dirty="0">
                <a:solidFill>
                  <a:srgbClr val="800080"/>
                </a:solidFill>
                <a:latin typeface="Calibri Light" panose="020F0302020204030204"/>
                <a:cs typeface="Calibri Light" panose="020F0302020204030204"/>
              </a:rPr>
              <a:t>r</a:t>
            </a:r>
            <a:r>
              <a:rPr sz="4800" spc="-75" dirty="0">
                <a:solidFill>
                  <a:srgbClr val="800080"/>
                </a:solidFill>
                <a:latin typeface="Calibri Light" panose="020F0302020204030204"/>
                <a:cs typeface="Calibri Light" panose="020F0302020204030204"/>
              </a:rPr>
              <a:t>v</a:t>
            </a:r>
            <a:r>
              <a:rPr sz="4800" spc="-80" dirty="0">
                <a:solidFill>
                  <a:srgbClr val="800080"/>
                </a:solidFill>
                <a:latin typeface="Calibri Light" panose="020F0302020204030204"/>
                <a:cs typeface="Calibri Light" panose="020F0302020204030204"/>
              </a:rPr>
              <a:t>i</a:t>
            </a:r>
            <a:r>
              <a:rPr sz="4800" spc="-100" dirty="0">
                <a:solidFill>
                  <a:srgbClr val="800080"/>
                </a:solidFill>
                <a:latin typeface="Calibri Light" panose="020F0302020204030204"/>
                <a:cs typeface="Calibri Light" panose="020F0302020204030204"/>
              </a:rPr>
              <a:t>c</a:t>
            </a:r>
            <a:r>
              <a:rPr sz="4800" spc="-95" dirty="0">
                <a:solidFill>
                  <a:srgbClr val="800080"/>
                </a:solidFill>
                <a:latin typeface="Calibri Light" panose="020F0302020204030204"/>
                <a:cs typeface="Calibri Light" panose="020F0302020204030204"/>
              </a:rPr>
              <a:t>e</a:t>
            </a:r>
            <a:r>
              <a:rPr sz="4800" dirty="0">
                <a:solidFill>
                  <a:srgbClr val="800080"/>
                </a:solidFill>
                <a:latin typeface="Calibri Light" panose="020F0302020204030204"/>
                <a:cs typeface="Calibri Light" panose="020F0302020204030204"/>
              </a:rPr>
              <a:t>s</a:t>
            </a:r>
            <a:r>
              <a:rPr sz="4800" spc="-229" dirty="0">
                <a:solidFill>
                  <a:srgbClr val="800080"/>
                </a:solidFill>
                <a:latin typeface="Calibri Light" panose="020F0302020204030204"/>
                <a:cs typeface="Calibri Light" panose="020F0302020204030204"/>
              </a:rPr>
              <a:t> </a:t>
            </a:r>
            <a:r>
              <a:rPr sz="4800" spc="-110" dirty="0">
                <a:solidFill>
                  <a:srgbClr val="800080"/>
                </a:solidFill>
                <a:latin typeface="Calibri Light" panose="020F0302020204030204"/>
                <a:cs typeface="Calibri Light" panose="020F0302020204030204"/>
              </a:rPr>
              <a:t>P</a:t>
            </a:r>
            <a:r>
              <a:rPr sz="4800" spc="-50" dirty="0">
                <a:solidFill>
                  <a:srgbClr val="800080"/>
                </a:solidFill>
                <a:latin typeface="Calibri Light" panose="020F0302020204030204"/>
                <a:cs typeface="Calibri Light" panose="020F0302020204030204"/>
              </a:rPr>
              <a:t>v</a:t>
            </a:r>
            <a:r>
              <a:rPr sz="4800" spc="-70" dirty="0">
                <a:solidFill>
                  <a:srgbClr val="800080"/>
                </a:solidFill>
                <a:latin typeface="Calibri Light" panose="020F0302020204030204"/>
                <a:cs typeface="Calibri Light" panose="020F0302020204030204"/>
              </a:rPr>
              <a:t>t</a:t>
            </a:r>
            <a:r>
              <a:rPr sz="4800" dirty="0">
                <a:solidFill>
                  <a:srgbClr val="800080"/>
                </a:solidFill>
                <a:latin typeface="Calibri Light" panose="020F0302020204030204"/>
                <a:cs typeface="Calibri Light" panose="020F0302020204030204"/>
              </a:rPr>
              <a:t>.</a:t>
            </a:r>
            <a:r>
              <a:rPr sz="4800" spc="-220" dirty="0">
                <a:solidFill>
                  <a:srgbClr val="800080"/>
                </a:solidFill>
                <a:latin typeface="Calibri Light" panose="020F0302020204030204"/>
                <a:cs typeface="Calibri Light" panose="020F0302020204030204"/>
              </a:rPr>
              <a:t> </a:t>
            </a:r>
            <a:r>
              <a:rPr sz="4800" spc="-140" dirty="0">
                <a:solidFill>
                  <a:srgbClr val="800080"/>
                </a:solidFill>
                <a:latin typeface="Calibri Light" panose="020F0302020204030204"/>
                <a:cs typeface="Calibri Light" panose="020F0302020204030204"/>
              </a:rPr>
              <a:t>L</a:t>
            </a:r>
            <a:r>
              <a:rPr sz="4800" spc="-90" dirty="0">
                <a:solidFill>
                  <a:srgbClr val="800080"/>
                </a:solidFill>
                <a:latin typeface="Calibri Light" panose="020F0302020204030204"/>
                <a:cs typeface="Calibri Light" panose="020F0302020204030204"/>
              </a:rPr>
              <a:t>t</a:t>
            </a:r>
            <a:r>
              <a:rPr sz="4800" spc="-95" dirty="0">
                <a:solidFill>
                  <a:srgbClr val="800080"/>
                </a:solidFill>
                <a:latin typeface="Calibri Light" panose="020F0302020204030204"/>
                <a:cs typeface="Calibri Light" panose="020F0302020204030204"/>
              </a:rPr>
              <a:t>d</a:t>
            </a:r>
            <a:r>
              <a:rPr sz="4800" dirty="0">
                <a:solidFill>
                  <a:srgbClr val="800080"/>
                </a:solidFill>
                <a:latin typeface="Calibri Light" panose="020F0302020204030204"/>
                <a:cs typeface="Calibri Light" panose="020F0302020204030204"/>
              </a:rPr>
              <a:t>.</a:t>
            </a:r>
            <a:endParaRPr sz="4800">
              <a:latin typeface="Calibri Light" panose="020F0302020204030204"/>
              <a:cs typeface="Calibri Light" panose="020F03020202040302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76324" y="4460239"/>
            <a:ext cx="5662930" cy="171703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spc="120" dirty="0">
                <a:latin typeface="Calibri Light" panose="020F0302020204030204"/>
                <a:cs typeface="Calibri Light" panose="020F0302020204030204"/>
              </a:rPr>
              <a:t>F</a:t>
            </a:r>
            <a:r>
              <a:rPr sz="1400" spc="-5" dirty="0">
                <a:latin typeface="Calibri Light" panose="020F0302020204030204"/>
                <a:cs typeface="Calibri Light" panose="020F0302020204030204"/>
              </a:rPr>
              <a:t>A</a:t>
            </a:r>
            <a:r>
              <a:rPr sz="1400" spc="-120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5" dirty="0">
                <a:latin typeface="Calibri Light" panose="020F0302020204030204"/>
                <a:cs typeface="Calibri Light" panose="020F0302020204030204"/>
              </a:rPr>
              <a:t>C</a:t>
            </a:r>
            <a:r>
              <a:rPr sz="1400" spc="-130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5" dirty="0">
                <a:latin typeface="Calibri Light" panose="020F0302020204030204"/>
                <a:cs typeface="Calibri Light" panose="020F0302020204030204"/>
              </a:rPr>
              <a:t>I</a:t>
            </a:r>
            <a:r>
              <a:rPr sz="1400" spc="-135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5" dirty="0">
                <a:latin typeface="Calibri Light" panose="020F0302020204030204"/>
                <a:cs typeface="Calibri Light" panose="020F0302020204030204"/>
              </a:rPr>
              <a:t>L</a:t>
            </a:r>
            <a:r>
              <a:rPr sz="1400" spc="-135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5" dirty="0">
                <a:latin typeface="Calibri Light" panose="020F0302020204030204"/>
                <a:cs typeface="Calibri Light" panose="020F0302020204030204"/>
              </a:rPr>
              <a:t>I</a:t>
            </a:r>
            <a:r>
              <a:rPr sz="1400" spc="-135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5" dirty="0">
                <a:latin typeface="Calibri Light" panose="020F0302020204030204"/>
                <a:cs typeface="Calibri Light" panose="020F0302020204030204"/>
              </a:rPr>
              <a:t>T</a:t>
            </a:r>
            <a:r>
              <a:rPr sz="1400" spc="-130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5" dirty="0">
                <a:latin typeface="Calibri Light" panose="020F0302020204030204"/>
                <a:cs typeface="Calibri Light" panose="020F0302020204030204"/>
              </a:rPr>
              <a:t>Y</a:t>
            </a:r>
            <a:r>
              <a:rPr sz="1400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150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10" dirty="0">
                <a:latin typeface="Calibri Light" panose="020F0302020204030204"/>
                <a:cs typeface="Calibri Light" panose="020F0302020204030204"/>
              </a:rPr>
              <a:t>M</a:t>
            </a:r>
            <a:r>
              <a:rPr sz="1400" spc="-130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5" dirty="0">
                <a:latin typeface="Calibri Light" panose="020F0302020204030204"/>
                <a:cs typeface="Calibri Light" panose="020F0302020204030204"/>
              </a:rPr>
              <a:t>A</a:t>
            </a:r>
            <a:r>
              <a:rPr sz="1400" spc="-120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10" dirty="0">
                <a:latin typeface="Calibri Light" panose="020F0302020204030204"/>
                <a:cs typeface="Calibri Light" panose="020F0302020204030204"/>
              </a:rPr>
              <a:t>N</a:t>
            </a:r>
            <a:r>
              <a:rPr sz="1400" spc="-130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5" dirty="0">
                <a:latin typeface="Calibri Light" panose="020F0302020204030204"/>
                <a:cs typeface="Calibri Light" panose="020F0302020204030204"/>
              </a:rPr>
              <a:t>A</a:t>
            </a:r>
            <a:r>
              <a:rPr sz="1400" spc="-120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5" dirty="0">
                <a:latin typeface="Calibri Light" panose="020F0302020204030204"/>
                <a:cs typeface="Calibri Light" panose="020F0302020204030204"/>
              </a:rPr>
              <a:t>G</a:t>
            </a:r>
            <a:r>
              <a:rPr sz="1400" spc="-135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5" dirty="0">
                <a:latin typeface="Calibri Light" panose="020F0302020204030204"/>
                <a:cs typeface="Calibri Light" panose="020F0302020204030204"/>
              </a:rPr>
              <a:t>E</a:t>
            </a:r>
            <a:r>
              <a:rPr sz="1400" spc="-135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10" dirty="0">
                <a:latin typeface="Calibri Light" panose="020F0302020204030204"/>
                <a:cs typeface="Calibri Light" panose="020F0302020204030204"/>
              </a:rPr>
              <a:t>M</a:t>
            </a:r>
            <a:r>
              <a:rPr sz="1400" spc="-130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5" dirty="0">
                <a:latin typeface="Calibri Light" panose="020F0302020204030204"/>
                <a:cs typeface="Calibri Light" panose="020F0302020204030204"/>
              </a:rPr>
              <a:t>E</a:t>
            </a:r>
            <a:r>
              <a:rPr sz="1400" spc="-135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10" dirty="0">
                <a:latin typeface="Calibri Light" panose="020F0302020204030204"/>
                <a:cs typeface="Calibri Light" panose="020F0302020204030204"/>
              </a:rPr>
              <a:t>N</a:t>
            </a:r>
            <a:r>
              <a:rPr sz="1400" spc="-130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5" dirty="0">
                <a:latin typeface="Calibri Light" panose="020F0302020204030204"/>
                <a:cs typeface="Calibri Light" panose="020F0302020204030204"/>
              </a:rPr>
              <a:t>T</a:t>
            </a:r>
            <a:endParaRPr sz="1400">
              <a:latin typeface="Calibri Light" panose="020F0302020204030204"/>
              <a:cs typeface="Calibri Light" panose="020F0302020204030204"/>
            </a:endParaRPr>
          </a:p>
          <a:p>
            <a:pPr marL="12700" marR="5080">
              <a:lnSpc>
                <a:spcPct val="173000"/>
              </a:lnSpc>
            </a:pPr>
            <a:r>
              <a:rPr sz="1400" spc="-5" dirty="0">
                <a:latin typeface="Calibri Light" panose="020F0302020204030204"/>
                <a:cs typeface="Calibri Light" panose="020F0302020204030204"/>
              </a:rPr>
              <a:t>S</a:t>
            </a:r>
            <a:r>
              <a:rPr sz="1400" spc="-135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5" dirty="0">
                <a:latin typeface="Calibri Light" panose="020F0302020204030204"/>
                <a:cs typeface="Calibri Light" panose="020F0302020204030204"/>
              </a:rPr>
              <a:t>K</a:t>
            </a:r>
            <a:r>
              <a:rPr sz="1400" spc="-135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5" dirty="0">
                <a:latin typeface="Calibri Light" panose="020F0302020204030204"/>
                <a:cs typeface="Calibri Light" panose="020F0302020204030204"/>
              </a:rPr>
              <a:t>I</a:t>
            </a:r>
            <a:r>
              <a:rPr sz="1400" spc="-135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5" dirty="0">
                <a:latin typeface="Calibri Light" panose="020F0302020204030204"/>
                <a:cs typeface="Calibri Light" panose="020F0302020204030204"/>
              </a:rPr>
              <a:t>L</a:t>
            </a:r>
            <a:r>
              <a:rPr sz="1400" spc="-135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5" dirty="0">
                <a:latin typeface="Calibri Light" panose="020F0302020204030204"/>
                <a:cs typeface="Calibri Light" panose="020F0302020204030204"/>
              </a:rPr>
              <a:t>L</a:t>
            </a:r>
            <a:r>
              <a:rPr sz="1400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145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5" dirty="0">
                <a:latin typeface="Calibri Light" panose="020F0302020204030204"/>
                <a:cs typeface="Calibri Light" panose="020F0302020204030204"/>
              </a:rPr>
              <a:t>D</a:t>
            </a:r>
            <a:r>
              <a:rPr sz="1400" spc="-135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5" dirty="0">
                <a:latin typeface="Calibri Light" panose="020F0302020204030204"/>
                <a:cs typeface="Calibri Light" panose="020F0302020204030204"/>
              </a:rPr>
              <a:t>E</a:t>
            </a:r>
            <a:r>
              <a:rPr sz="1400" spc="-135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5" dirty="0">
                <a:latin typeface="Calibri Light" panose="020F0302020204030204"/>
                <a:cs typeface="Calibri Light" panose="020F0302020204030204"/>
              </a:rPr>
              <a:t>V</a:t>
            </a:r>
            <a:r>
              <a:rPr sz="1400" spc="-130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5" dirty="0">
                <a:latin typeface="Calibri Light" panose="020F0302020204030204"/>
                <a:cs typeface="Calibri Light" panose="020F0302020204030204"/>
              </a:rPr>
              <a:t>E</a:t>
            </a:r>
            <a:r>
              <a:rPr sz="1400" spc="-135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150" dirty="0">
                <a:latin typeface="Calibri Light" panose="020F0302020204030204"/>
                <a:cs typeface="Calibri Light" panose="020F0302020204030204"/>
              </a:rPr>
              <a:t>L</a:t>
            </a:r>
            <a:r>
              <a:rPr sz="1400" spc="-10" dirty="0">
                <a:latin typeface="Calibri Light" panose="020F0302020204030204"/>
                <a:cs typeface="Calibri Light" panose="020F0302020204030204"/>
              </a:rPr>
              <a:t>O</a:t>
            </a:r>
            <a:r>
              <a:rPr sz="1400" spc="-125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5" dirty="0">
                <a:latin typeface="Calibri Light" panose="020F0302020204030204"/>
                <a:cs typeface="Calibri Light" panose="020F0302020204030204"/>
              </a:rPr>
              <a:t>P</a:t>
            </a:r>
            <a:r>
              <a:rPr sz="1400" spc="-114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10" dirty="0">
                <a:latin typeface="Calibri Light" panose="020F0302020204030204"/>
                <a:cs typeface="Calibri Light" panose="020F0302020204030204"/>
              </a:rPr>
              <a:t>M</a:t>
            </a:r>
            <a:r>
              <a:rPr sz="1400" spc="-105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5" dirty="0">
                <a:latin typeface="Calibri Light" panose="020F0302020204030204"/>
                <a:cs typeface="Calibri Light" panose="020F0302020204030204"/>
              </a:rPr>
              <a:t>E</a:t>
            </a:r>
            <a:r>
              <a:rPr sz="1400" spc="-135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10" dirty="0">
                <a:latin typeface="Calibri Light" panose="020F0302020204030204"/>
                <a:cs typeface="Calibri Light" panose="020F0302020204030204"/>
              </a:rPr>
              <a:t>N</a:t>
            </a:r>
            <a:r>
              <a:rPr sz="1400" spc="-130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5" dirty="0">
                <a:latin typeface="Calibri Light" panose="020F0302020204030204"/>
                <a:cs typeface="Calibri Light" panose="020F0302020204030204"/>
              </a:rPr>
              <a:t>T</a:t>
            </a:r>
            <a:r>
              <a:rPr sz="1400" dirty="0">
                <a:latin typeface="Calibri Light" panose="020F0302020204030204"/>
                <a:cs typeface="Calibri Light" panose="020F0302020204030204"/>
              </a:rPr>
              <a:t>  </a:t>
            </a:r>
            <a:r>
              <a:rPr sz="1400" spc="-114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10" dirty="0">
                <a:latin typeface="Calibri Light" panose="020F0302020204030204"/>
                <a:cs typeface="Calibri Light" panose="020F0302020204030204"/>
              </a:rPr>
              <a:t>&amp;</a:t>
            </a:r>
            <a:r>
              <a:rPr sz="1400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85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160" dirty="0">
                <a:latin typeface="Calibri Light" panose="020F0302020204030204"/>
                <a:cs typeface="Calibri Light" panose="020F0302020204030204"/>
              </a:rPr>
              <a:t>C</a:t>
            </a:r>
            <a:r>
              <a:rPr sz="1400" spc="-10" dirty="0">
                <a:latin typeface="Calibri Light" panose="020F0302020204030204"/>
                <a:cs typeface="Calibri Light" panose="020F0302020204030204"/>
              </a:rPr>
              <a:t>O</a:t>
            </a:r>
            <a:r>
              <a:rPr sz="1400" spc="-125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5" dirty="0">
                <a:latin typeface="Calibri Light" panose="020F0302020204030204"/>
                <a:cs typeface="Calibri Light" panose="020F0302020204030204"/>
              </a:rPr>
              <a:t>R</a:t>
            </a:r>
            <a:r>
              <a:rPr sz="1400" spc="-125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5" dirty="0">
                <a:latin typeface="Calibri Light" panose="020F0302020204030204"/>
                <a:cs typeface="Calibri Light" panose="020F0302020204030204"/>
              </a:rPr>
              <a:t>P</a:t>
            </a:r>
            <a:r>
              <a:rPr sz="1400" spc="-140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10" dirty="0">
                <a:latin typeface="Calibri Light" panose="020F0302020204030204"/>
                <a:cs typeface="Calibri Light" panose="020F0302020204030204"/>
              </a:rPr>
              <a:t>O</a:t>
            </a:r>
            <a:r>
              <a:rPr sz="1400" spc="-125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5" dirty="0">
                <a:latin typeface="Calibri Light" panose="020F0302020204030204"/>
                <a:cs typeface="Calibri Light" panose="020F0302020204030204"/>
              </a:rPr>
              <a:t>R</a:t>
            </a:r>
            <a:r>
              <a:rPr sz="1400" spc="-125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70" dirty="0">
                <a:latin typeface="Calibri Light" panose="020F0302020204030204"/>
                <a:cs typeface="Calibri Light" panose="020F0302020204030204"/>
              </a:rPr>
              <a:t>A</a:t>
            </a:r>
            <a:r>
              <a:rPr sz="1400" spc="-5" dirty="0">
                <a:latin typeface="Calibri Light" panose="020F0302020204030204"/>
                <a:cs typeface="Calibri Light" panose="020F0302020204030204"/>
              </a:rPr>
              <a:t>T</a:t>
            </a:r>
            <a:r>
              <a:rPr sz="1400" spc="-130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5" dirty="0">
                <a:latin typeface="Calibri Light" panose="020F0302020204030204"/>
                <a:cs typeface="Calibri Light" panose="020F0302020204030204"/>
              </a:rPr>
              <a:t>E</a:t>
            </a:r>
            <a:r>
              <a:rPr sz="1400" dirty="0">
                <a:latin typeface="Calibri Light" panose="020F0302020204030204"/>
                <a:cs typeface="Calibri Light" panose="020F0302020204030204"/>
              </a:rPr>
              <a:t>  </a:t>
            </a:r>
            <a:r>
              <a:rPr sz="1400" spc="-120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5" dirty="0">
                <a:latin typeface="Calibri Light" panose="020F0302020204030204"/>
                <a:cs typeface="Calibri Light" panose="020F0302020204030204"/>
              </a:rPr>
              <a:t>T</a:t>
            </a:r>
            <a:r>
              <a:rPr sz="1400" spc="-130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5" dirty="0">
                <a:latin typeface="Calibri Light" panose="020F0302020204030204"/>
                <a:cs typeface="Calibri Light" panose="020F0302020204030204"/>
              </a:rPr>
              <a:t>R</a:t>
            </a:r>
            <a:r>
              <a:rPr sz="1400" spc="-125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5" dirty="0">
                <a:latin typeface="Calibri Light" panose="020F0302020204030204"/>
                <a:cs typeface="Calibri Light" panose="020F0302020204030204"/>
              </a:rPr>
              <a:t>A</a:t>
            </a:r>
            <a:r>
              <a:rPr sz="1400" spc="-120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5" dirty="0">
                <a:latin typeface="Calibri Light" panose="020F0302020204030204"/>
                <a:cs typeface="Calibri Light" panose="020F0302020204030204"/>
              </a:rPr>
              <a:t>I</a:t>
            </a:r>
            <a:r>
              <a:rPr sz="1400" spc="-135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10" dirty="0">
                <a:latin typeface="Calibri Light" panose="020F0302020204030204"/>
                <a:cs typeface="Calibri Light" panose="020F0302020204030204"/>
              </a:rPr>
              <a:t>N</a:t>
            </a:r>
            <a:r>
              <a:rPr sz="1400" spc="-130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5" dirty="0">
                <a:latin typeface="Calibri Light" panose="020F0302020204030204"/>
                <a:cs typeface="Calibri Light" panose="020F0302020204030204"/>
              </a:rPr>
              <a:t>I</a:t>
            </a:r>
            <a:r>
              <a:rPr sz="1400" spc="-135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10" dirty="0">
                <a:latin typeface="Calibri Light" panose="020F0302020204030204"/>
                <a:cs typeface="Calibri Light" panose="020F0302020204030204"/>
              </a:rPr>
              <a:t>N</a:t>
            </a:r>
            <a:r>
              <a:rPr sz="1400" spc="-130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5" dirty="0">
                <a:latin typeface="Calibri Light" panose="020F0302020204030204"/>
                <a:cs typeface="Calibri Light" panose="020F0302020204030204"/>
              </a:rPr>
              <a:t>G</a:t>
            </a:r>
            <a:r>
              <a:rPr sz="1400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145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10" dirty="0">
                <a:latin typeface="Calibri Light" panose="020F0302020204030204"/>
                <a:cs typeface="Calibri Light" panose="020F0302020204030204"/>
              </a:rPr>
              <a:t>M</a:t>
            </a:r>
            <a:r>
              <a:rPr sz="1400" spc="-130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5" dirty="0">
                <a:latin typeface="Calibri Light" panose="020F0302020204030204"/>
                <a:cs typeface="Calibri Light" panose="020F0302020204030204"/>
              </a:rPr>
              <a:t>A</a:t>
            </a:r>
            <a:r>
              <a:rPr sz="1400" spc="-120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10" dirty="0">
                <a:latin typeface="Calibri Light" panose="020F0302020204030204"/>
                <a:cs typeface="Calibri Light" panose="020F0302020204030204"/>
              </a:rPr>
              <a:t>N</a:t>
            </a:r>
            <a:r>
              <a:rPr sz="1400" spc="-130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5" dirty="0">
                <a:latin typeface="Calibri Light" panose="020F0302020204030204"/>
                <a:cs typeface="Calibri Light" panose="020F0302020204030204"/>
              </a:rPr>
              <a:t>A</a:t>
            </a:r>
            <a:r>
              <a:rPr sz="1400" spc="-120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5" dirty="0">
                <a:latin typeface="Calibri Light" panose="020F0302020204030204"/>
                <a:cs typeface="Calibri Light" panose="020F0302020204030204"/>
              </a:rPr>
              <a:t>G</a:t>
            </a:r>
            <a:r>
              <a:rPr sz="1400" spc="-135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5" dirty="0">
                <a:latin typeface="Calibri Light" panose="020F0302020204030204"/>
                <a:cs typeface="Calibri Light" panose="020F0302020204030204"/>
              </a:rPr>
              <a:t>E</a:t>
            </a:r>
            <a:r>
              <a:rPr sz="1400" spc="-135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10" dirty="0">
                <a:latin typeface="Calibri Light" panose="020F0302020204030204"/>
                <a:cs typeface="Calibri Light" panose="020F0302020204030204"/>
              </a:rPr>
              <a:t>M</a:t>
            </a:r>
            <a:r>
              <a:rPr sz="1400" spc="-130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5" dirty="0">
                <a:latin typeface="Calibri Light" panose="020F0302020204030204"/>
                <a:cs typeface="Calibri Light" panose="020F0302020204030204"/>
              </a:rPr>
              <a:t>E</a:t>
            </a:r>
            <a:r>
              <a:rPr sz="1400" spc="-135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10" dirty="0">
                <a:latin typeface="Calibri Light" panose="020F0302020204030204"/>
                <a:cs typeface="Calibri Light" panose="020F0302020204030204"/>
              </a:rPr>
              <a:t>N</a:t>
            </a:r>
            <a:r>
              <a:rPr sz="1400" spc="-130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5" dirty="0">
                <a:latin typeface="Calibri Light" panose="020F0302020204030204"/>
                <a:cs typeface="Calibri Light" panose="020F0302020204030204"/>
              </a:rPr>
              <a:t>T  H</a:t>
            </a:r>
            <a:r>
              <a:rPr sz="1400" spc="-130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10" dirty="0">
                <a:latin typeface="Calibri Light" panose="020F0302020204030204"/>
                <a:cs typeface="Calibri Light" panose="020F0302020204030204"/>
              </a:rPr>
              <a:t>U</a:t>
            </a:r>
            <a:r>
              <a:rPr sz="1400" spc="-125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10" dirty="0">
                <a:latin typeface="Calibri Light" panose="020F0302020204030204"/>
                <a:cs typeface="Calibri Light" panose="020F0302020204030204"/>
              </a:rPr>
              <a:t>M</a:t>
            </a:r>
            <a:r>
              <a:rPr sz="1400" spc="-130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5" dirty="0">
                <a:latin typeface="Calibri Light" panose="020F0302020204030204"/>
                <a:cs typeface="Calibri Light" panose="020F0302020204030204"/>
              </a:rPr>
              <a:t>A</a:t>
            </a:r>
            <a:r>
              <a:rPr sz="1400" spc="-120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10" dirty="0">
                <a:latin typeface="Calibri Light" panose="020F0302020204030204"/>
                <a:cs typeface="Calibri Light" panose="020F0302020204030204"/>
              </a:rPr>
              <a:t>N</a:t>
            </a:r>
            <a:r>
              <a:rPr sz="1400" spc="114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5" dirty="0">
                <a:latin typeface="Calibri Light" panose="020F0302020204030204"/>
                <a:cs typeface="Calibri Light" panose="020F0302020204030204"/>
              </a:rPr>
              <a:t>R</a:t>
            </a:r>
            <a:r>
              <a:rPr sz="1400" spc="-125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70" dirty="0">
                <a:latin typeface="Calibri Light" panose="020F0302020204030204"/>
                <a:cs typeface="Calibri Light" panose="020F0302020204030204"/>
              </a:rPr>
              <a:t>ES</a:t>
            </a:r>
            <a:r>
              <a:rPr sz="1400" spc="-135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10" dirty="0">
                <a:latin typeface="Calibri Light" panose="020F0302020204030204"/>
                <a:cs typeface="Calibri Light" panose="020F0302020204030204"/>
              </a:rPr>
              <a:t>O</a:t>
            </a:r>
            <a:r>
              <a:rPr sz="1400" spc="-125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10" dirty="0">
                <a:latin typeface="Calibri Light" panose="020F0302020204030204"/>
                <a:cs typeface="Calibri Light" panose="020F0302020204030204"/>
              </a:rPr>
              <a:t>U</a:t>
            </a:r>
            <a:r>
              <a:rPr sz="1400" spc="-125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75" dirty="0">
                <a:latin typeface="Calibri Light" panose="020F0302020204030204"/>
                <a:cs typeface="Calibri Light" panose="020F0302020204030204"/>
              </a:rPr>
              <a:t>RC</a:t>
            </a:r>
            <a:r>
              <a:rPr sz="1400" spc="-105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5" dirty="0">
                <a:latin typeface="Calibri Light" panose="020F0302020204030204"/>
                <a:cs typeface="Calibri Light" panose="020F0302020204030204"/>
              </a:rPr>
              <a:t>E</a:t>
            </a:r>
            <a:r>
              <a:rPr sz="1400" spc="204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5" dirty="0">
                <a:latin typeface="Calibri Light" panose="020F0302020204030204"/>
                <a:cs typeface="Calibri Light" panose="020F0302020204030204"/>
              </a:rPr>
              <a:t>S</a:t>
            </a:r>
            <a:r>
              <a:rPr sz="1400" spc="-135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5" dirty="0">
                <a:latin typeface="Calibri Light" panose="020F0302020204030204"/>
                <a:cs typeface="Calibri Light" panose="020F0302020204030204"/>
              </a:rPr>
              <a:t>E</a:t>
            </a:r>
            <a:r>
              <a:rPr sz="1400" spc="-135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75" dirty="0">
                <a:latin typeface="Calibri Light" panose="020F0302020204030204"/>
                <a:cs typeface="Calibri Light" panose="020F0302020204030204"/>
              </a:rPr>
              <a:t>RV</a:t>
            </a:r>
            <a:r>
              <a:rPr sz="1400" spc="-130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5" dirty="0">
                <a:latin typeface="Calibri Light" panose="020F0302020204030204"/>
                <a:cs typeface="Calibri Light" panose="020F0302020204030204"/>
              </a:rPr>
              <a:t>I</a:t>
            </a:r>
            <a:r>
              <a:rPr sz="1400" spc="-135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5" dirty="0">
                <a:latin typeface="Calibri Light" panose="020F0302020204030204"/>
                <a:cs typeface="Calibri Light" panose="020F0302020204030204"/>
              </a:rPr>
              <a:t>C</a:t>
            </a:r>
            <a:r>
              <a:rPr sz="1400" spc="-130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5" dirty="0">
                <a:latin typeface="Calibri Light" panose="020F0302020204030204"/>
                <a:cs typeface="Calibri Light" panose="020F0302020204030204"/>
              </a:rPr>
              <a:t>E</a:t>
            </a:r>
            <a:r>
              <a:rPr sz="1400" spc="-135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5" dirty="0">
                <a:latin typeface="Calibri Light" panose="020F0302020204030204"/>
                <a:cs typeface="Calibri Light" panose="020F0302020204030204"/>
              </a:rPr>
              <a:t>S</a:t>
            </a:r>
            <a:endParaRPr sz="1400">
              <a:latin typeface="Calibri Light" panose="020F0302020204030204"/>
              <a:cs typeface="Calibri Light" panose="020F0302020204030204"/>
            </a:endParaRPr>
          </a:p>
          <a:p>
            <a:pPr marL="12700">
              <a:lnSpc>
                <a:spcPct val="100000"/>
              </a:lnSpc>
              <a:spcBef>
                <a:spcPts val="1255"/>
              </a:spcBef>
            </a:pPr>
            <a:r>
              <a:rPr sz="1400" spc="-5" dirty="0">
                <a:latin typeface="Calibri Light" panose="020F0302020204030204"/>
                <a:cs typeface="Calibri Light" panose="020F0302020204030204"/>
              </a:rPr>
              <a:t>S</a:t>
            </a:r>
            <a:r>
              <a:rPr sz="1400" spc="-135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150" dirty="0">
                <a:latin typeface="Calibri Light" panose="020F0302020204030204"/>
                <a:cs typeface="Calibri Light" panose="020F0302020204030204"/>
              </a:rPr>
              <a:t>E</a:t>
            </a:r>
            <a:r>
              <a:rPr sz="1400" spc="-5" dirty="0">
                <a:latin typeface="Calibri Light" panose="020F0302020204030204"/>
                <a:cs typeface="Calibri Light" panose="020F0302020204030204"/>
              </a:rPr>
              <a:t>C</a:t>
            </a:r>
            <a:r>
              <a:rPr sz="1400" spc="-130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10" dirty="0">
                <a:latin typeface="Calibri Light" panose="020F0302020204030204"/>
                <a:cs typeface="Calibri Light" panose="020F0302020204030204"/>
              </a:rPr>
              <a:t>U</a:t>
            </a:r>
            <a:r>
              <a:rPr sz="1400" spc="-125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5" dirty="0">
                <a:latin typeface="Calibri Light" panose="020F0302020204030204"/>
                <a:cs typeface="Calibri Light" panose="020F0302020204030204"/>
              </a:rPr>
              <a:t>R</a:t>
            </a:r>
            <a:r>
              <a:rPr sz="1400" spc="-125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5" dirty="0">
                <a:latin typeface="Calibri Light" panose="020F0302020204030204"/>
                <a:cs typeface="Calibri Light" panose="020F0302020204030204"/>
              </a:rPr>
              <a:t>I</a:t>
            </a:r>
            <a:r>
              <a:rPr sz="1400" spc="-135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5" dirty="0">
                <a:latin typeface="Calibri Light" panose="020F0302020204030204"/>
                <a:cs typeface="Calibri Light" panose="020F0302020204030204"/>
              </a:rPr>
              <a:t>T</a:t>
            </a:r>
            <a:r>
              <a:rPr sz="1400" spc="-105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5" dirty="0">
                <a:latin typeface="Calibri Light" panose="020F0302020204030204"/>
                <a:cs typeface="Calibri Light" panose="020F0302020204030204"/>
              </a:rPr>
              <a:t>Y</a:t>
            </a:r>
            <a:r>
              <a:rPr sz="1400" dirty="0">
                <a:latin typeface="Calibri Light" panose="020F0302020204030204"/>
                <a:cs typeface="Calibri Light" panose="020F0302020204030204"/>
              </a:rPr>
              <a:t>  </a:t>
            </a:r>
            <a:r>
              <a:rPr sz="1400" spc="-145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5" dirty="0">
                <a:latin typeface="Calibri Light" panose="020F0302020204030204"/>
                <a:cs typeface="Calibri Light" panose="020F0302020204030204"/>
              </a:rPr>
              <a:t>S</a:t>
            </a:r>
            <a:r>
              <a:rPr sz="1400" spc="-135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5" dirty="0">
                <a:latin typeface="Calibri Light" panose="020F0302020204030204"/>
                <a:cs typeface="Calibri Light" panose="020F0302020204030204"/>
              </a:rPr>
              <a:t>E</a:t>
            </a:r>
            <a:r>
              <a:rPr sz="1400" spc="-135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160" dirty="0">
                <a:latin typeface="Calibri Light" panose="020F0302020204030204"/>
                <a:cs typeface="Calibri Light" panose="020F0302020204030204"/>
              </a:rPr>
              <a:t>R</a:t>
            </a:r>
            <a:r>
              <a:rPr sz="1400" spc="-5" dirty="0">
                <a:latin typeface="Calibri Light" panose="020F0302020204030204"/>
                <a:cs typeface="Calibri Light" panose="020F0302020204030204"/>
              </a:rPr>
              <a:t>V</a:t>
            </a:r>
            <a:r>
              <a:rPr sz="1400" spc="-130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5" dirty="0">
                <a:latin typeface="Calibri Light" panose="020F0302020204030204"/>
                <a:cs typeface="Calibri Light" panose="020F0302020204030204"/>
              </a:rPr>
              <a:t>I</a:t>
            </a:r>
            <a:r>
              <a:rPr sz="1400" spc="-135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5" dirty="0">
                <a:latin typeface="Calibri Light" panose="020F0302020204030204"/>
                <a:cs typeface="Calibri Light" panose="020F0302020204030204"/>
              </a:rPr>
              <a:t>C</a:t>
            </a:r>
            <a:r>
              <a:rPr sz="1400" spc="-105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150" dirty="0">
                <a:latin typeface="Calibri Light" panose="020F0302020204030204"/>
                <a:cs typeface="Calibri Light" panose="020F0302020204030204"/>
              </a:rPr>
              <a:t>E</a:t>
            </a:r>
            <a:r>
              <a:rPr sz="1400" spc="-5" dirty="0">
                <a:latin typeface="Calibri Light" panose="020F0302020204030204"/>
                <a:cs typeface="Calibri Light" panose="020F0302020204030204"/>
              </a:rPr>
              <a:t>S</a:t>
            </a:r>
            <a:endParaRPr sz="1400">
              <a:latin typeface="Calibri Light" panose="020F0302020204030204"/>
              <a:cs typeface="Calibri Light" panose="020F0302020204030204"/>
            </a:endParaRPr>
          </a:p>
          <a:p>
            <a:pPr marL="12700">
              <a:lnSpc>
                <a:spcPct val="100000"/>
              </a:lnSpc>
              <a:spcBef>
                <a:spcPts val="1220"/>
              </a:spcBef>
            </a:pPr>
            <a:r>
              <a:rPr sz="1400" spc="-5" dirty="0">
                <a:latin typeface="Calibri Light" panose="020F0302020204030204"/>
                <a:cs typeface="Calibri Light" panose="020F0302020204030204"/>
              </a:rPr>
              <a:t>T</a:t>
            </a:r>
            <a:r>
              <a:rPr sz="1400" spc="-130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5" dirty="0">
                <a:latin typeface="Calibri Light" panose="020F0302020204030204"/>
                <a:cs typeface="Calibri Light" panose="020F0302020204030204"/>
              </a:rPr>
              <a:t>R</a:t>
            </a:r>
            <a:r>
              <a:rPr sz="1400" spc="-125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5" dirty="0">
                <a:latin typeface="Calibri Light" panose="020F0302020204030204"/>
                <a:cs typeface="Calibri Light" panose="020F0302020204030204"/>
              </a:rPr>
              <a:t>A</a:t>
            </a:r>
            <a:r>
              <a:rPr sz="1400" spc="-120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10" dirty="0">
                <a:latin typeface="Calibri Light" panose="020F0302020204030204"/>
                <a:cs typeface="Calibri Light" panose="020F0302020204030204"/>
              </a:rPr>
              <a:t>N</a:t>
            </a:r>
            <a:r>
              <a:rPr sz="1400" spc="-130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5" dirty="0">
                <a:latin typeface="Calibri Light" panose="020F0302020204030204"/>
                <a:cs typeface="Calibri Light" panose="020F0302020204030204"/>
              </a:rPr>
              <a:t>S</a:t>
            </a:r>
            <a:r>
              <a:rPr sz="1400" spc="-135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5" dirty="0">
                <a:latin typeface="Calibri Light" panose="020F0302020204030204"/>
                <a:cs typeface="Calibri Light" panose="020F0302020204030204"/>
              </a:rPr>
              <a:t>P</a:t>
            </a:r>
            <a:r>
              <a:rPr sz="1400" spc="-140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10" dirty="0">
                <a:latin typeface="Calibri Light" panose="020F0302020204030204"/>
                <a:cs typeface="Calibri Light" panose="020F0302020204030204"/>
              </a:rPr>
              <a:t>O</a:t>
            </a:r>
            <a:r>
              <a:rPr sz="1400" spc="-125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160" dirty="0">
                <a:latin typeface="Calibri Light" panose="020F0302020204030204"/>
                <a:cs typeface="Calibri Light" panose="020F0302020204030204"/>
              </a:rPr>
              <a:t>R</a:t>
            </a:r>
            <a:r>
              <a:rPr sz="1400" spc="-5" dirty="0">
                <a:latin typeface="Calibri Light" panose="020F0302020204030204"/>
                <a:cs typeface="Calibri Light" panose="020F0302020204030204"/>
              </a:rPr>
              <a:t>T</a:t>
            </a:r>
            <a:r>
              <a:rPr sz="1400" dirty="0">
                <a:latin typeface="Calibri Light" panose="020F0302020204030204"/>
                <a:cs typeface="Calibri Light" panose="020F0302020204030204"/>
              </a:rPr>
              <a:t>  </a:t>
            </a:r>
            <a:r>
              <a:rPr sz="1400" spc="-114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5" dirty="0">
                <a:latin typeface="Calibri Light" panose="020F0302020204030204"/>
                <a:cs typeface="Calibri Light" panose="020F0302020204030204"/>
              </a:rPr>
              <a:t>A</a:t>
            </a:r>
            <a:r>
              <a:rPr sz="1400" spc="-120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10" dirty="0">
                <a:latin typeface="Calibri Light" panose="020F0302020204030204"/>
                <a:cs typeface="Calibri Light" panose="020F0302020204030204"/>
              </a:rPr>
              <a:t>N</a:t>
            </a:r>
            <a:r>
              <a:rPr sz="1400" spc="-130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5" dirty="0">
                <a:latin typeface="Calibri Light" panose="020F0302020204030204"/>
                <a:cs typeface="Calibri Light" panose="020F0302020204030204"/>
              </a:rPr>
              <a:t>D</a:t>
            </a:r>
            <a:r>
              <a:rPr sz="1400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75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5" dirty="0">
                <a:latin typeface="Calibri Light" panose="020F0302020204030204"/>
                <a:cs typeface="Calibri Light" panose="020F0302020204030204"/>
              </a:rPr>
              <a:t>F</a:t>
            </a:r>
            <a:r>
              <a:rPr sz="1400" spc="-120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5" dirty="0">
                <a:latin typeface="Calibri Light" panose="020F0302020204030204"/>
                <a:cs typeface="Calibri Light" panose="020F0302020204030204"/>
              </a:rPr>
              <a:t>L</a:t>
            </a:r>
            <a:r>
              <a:rPr sz="1400" spc="-135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5" dirty="0">
                <a:latin typeface="Calibri Light" panose="020F0302020204030204"/>
                <a:cs typeface="Calibri Light" panose="020F0302020204030204"/>
              </a:rPr>
              <a:t>E</a:t>
            </a:r>
            <a:r>
              <a:rPr sz="1400" spc="-135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5" dirty="0">
                <a:latin typeface="Calibri Light" panose="020F0302020204030204"/>
                <a:cs typeface="Calibri Light" panose="020F0302020204030204"/>
              </a:rPr>
              <a:t>E</a:t>
            </a:r>
            <a:r>
              <a:rPr sz="1400" spc="-135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5" dirty="0">
                <a:latin typeface="Calibri Light" panose="020F0302020204030204"/>
                <a:cs typeface="Calibri Light" panose="020F0302020204030204"/>
              </a:rPr>
              <a:t>T</a:t>
            </a:r>
            <a:r>
              <a:rPr sz="1400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155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10" dirty="0">
                <a:latin typeface="Calibri Light" panose="020F0302020204030204"/>
                <a:cs typeface="Calibri Light" panose="020F0302020204030204"/>
              </a:rPr>
              <a:t>M</a:t>
            </a:r>
            <a:r>
              <a:rPr sz="1400" spc="-130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5" dirty="0">
                <a:latin typeface="Calibri Light" panose="020F0302020204030204"/>
                <a:cs typeface="Calibri Light" panose="020F0302020204030204"/>
              </a:rPr>
              <a:t>A</a:t>
            </a:r>
            <a:r>
              <a:rPr sz="1400" spc="-120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10" dirty="0">
                <a:latin typeface="Calibri Light" panose="020F0302020204030204"/>
                <a:cs typeface="Calibri Light" panose="020F0302020204030204"/>
              </a:rPr>
              <a:t>N</a:t>
            </a:r>
            <a:r>
              <a:rPr sz="1400" spc="-130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5" dirty="0">
                <a:latin typeface="Calibri Light" panose="020F0302020204030204"/>
                <a:cs typeface="Calibri Light" panose="020F0302020204030204"/>
              </a:rPr>
              <a:t>A</a:t>
            </a:r>
            <a:r>
              <a:rPr sz="1400" spc="-120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5" dirty="0">
                <a:latin typeface="Calibri Light" panose="020F0302020204030204"/>
                <a:cs typeface="Calibri Light" panose="020F0302020204030204"/>
              </a:rPr>
              <a:t>G</a:t>
            </a:r>
            <a:r>
              <a:rPr sz="1400" spc="-135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5" dirty="0">
                <a:latin typeface="Calibri Light" panose="020F0302020204030204"/>
                <a:cs typeface="Calibri Light" panose="020F0302020204030204"/>
              </a:rPr>
              <a:t>E</a:t>
            </a:r>
            <a:r>
              <a:rPr sz="1400" spc="-135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10" dirty="0">
                <a:latin typeface="Calibri Light" panose="020F0302020204030204"/>
                <a:cs typeface="Calibri Light" panose="020F0302020204030204"/>
              </a:rPr>
              <a:t>M</a:t>
            </a:r>
            <a:r>
              <a:rPr sz="1400" spc="-130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5" dirty="0">
                <a:latin typeface="Calibri Light" panose="020F0302020204030204"/>
                <a:cs typeface="Calibri Light" panose="020F0302020204030204"/>
              </a:rPr>
              <a:t>E</a:t>
            </a:r>
            <a:r>
              <a:rPr sz="1400" spc="-135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10" dirty="0">
                <a:latin typeface="Calibri Light" panose="020F0302020204030204"/>
                <a:cs typeface="Calibri Light" panose="020F0302020204030204"/>
              </a:rPr>
              <a:t>N</a:t>
            </a:r>
            <a:r>
              <a:rPr sz="1400" spc="-105" dirty="0">
                <a:latin typeface="Calibri Light" panose="020F0302020204030204"/>
                <a:cs typeface="Calibri Light" panose="020F0302020204030204"/>
              </a:rPr>
              <a:t> </a:t>
            </a:r>
            <a:r>
              <a:rPr sz="1400" spc="-5" dirty="0">
                <a:latin typeface="Calibri Light" panose="020F0302020204030204"/>
                <a:cs typeface="Calibri Light" panose="020F0302020204030204"/>
              </a:rPr>
              <a:t>T</a:t>
            </a:r>
            <a:endParaRPr sz="1400">
              <a:latin typeface="Calibri Light" panose="020F0302020204030204"/>
              <a:cs typeface="Calibri Light" panose="020F0302020204030204"/>
            </a:endParaRPr>
          </a:p>
        </p:txBody>
      </p:sp>
      <p:pic>
        <p:nvPicPr>
          <p:cNvPr id="5" name="object 5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10015728" y="0"/>
            <a:ext cx="2145791" cy="95402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0725" y="0"/>
            <a:ext cx="511088" cy="1496567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46847" y="2276855"/>
            <a:ext cx="1691640" cy="1944107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57359" y="2782823"/>
            <a:ext cx="1623544" cy="146596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34873" rIns="0" bIns="0" rtlCol="0">
            <a:spAutoFit/>
          </a:bodyPr>
          <a:lstStyle/>
          <a:p>
            <a:pPr marL="166370">
              <a:lnSpc>
                <a:spcPct val="100000"/>
              </a:lnSpc>
              <a:spcBef>
                <a:spcPts val="100"/>
              </a:spcBef>
              <a:tabLst>
                <a:tab pos="10113645" algn="l"/>
              </a:tabLst>
            </a:pPr>
            <a:r>
              <a:rPr spc="-55" dirty="0"/>
              <a:t>Background	</a:t>
            </a:r>
            <a:endParaRPr spc="-55" dirty="0"/>
          </a:p>
        </p:txBody>
      </p:sp>
      <p:sp>
        <p:nvSpPr>
          <p:cNvPr id="3" name="object 3"/>
          <p:cNvSpPr txBox="1"/>
          <p:nvPr/>
        </p:nvSpPr>
        <p:spPr>
          <a:xfrm>
            <a:off x="1082141" y="1849373"/>
            <a:ext cx="9933940" cy="3308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870" marR="109855" indent="-344805">
              <a:lnSpc>
                <a:spcPct val="114000"/>
              </a:lnSpc>
              <a:spcBef>
                <a:spcPts val="100"/>
              </a:spcBef>
              <a:buFont typeface="Wingdings" panose="05000000000000000000"/>
              <a:buChar char=""/>
              <a:tabLst>
                <a:tab pos="356870" algn="l"/>
                <a:tab pos="357505" algn="l"/>
              </a:tabLst>
            </a:pPr>
            <a:r>
              <a:rPr sz="18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M3S</a:t>
            </a:r>
            <a:r>
              <a:rPr sz="1800" spc="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is</a:t>
            </a:r>
            <a:r>
              <a:rPr sz="18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an</a:t>
            </a:r>
            <a:r>
              <a:rPr sz="1800" spc="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assembly</a:t>
            </a:r>
            <a:r>
              <a:rPr sz="1800" spc="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of</a:t>
            </a:r>
            <a:r>
              <a:rPr sz="18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seasoned</a:t>
            </a:r>
            <a:r>
              <a:rPr sz="1800" spc="5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Infrastructure</a:t>
            </a:r>
            <a:r>
              <a:rPr sz="1800" b="1" spc="-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b="1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Management,</a:t>
            </a:r>
            <a:r>
              <a:rPr sz="1800" b="1" spc="-3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b="1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Facility</a:t>
            </a:r>
            <a:r>
              <a:rPr sz="1800" b="1" spc="3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b="1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Management,</a:t>
            </a:r>
            <a:r>
              <a:rPr sz="1800" b="1" spc="-3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Human</a:t>
            </a:r>
            <a:r>
              <a:rPr sz="1800" b="1" spc="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Resource </a:t>
            </a:r>
            <a:r>
              <a:rPr sz="1800" b="1" spc="-39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b="1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Services,</a:t>
            </a:r>
            <a:r>
              <a:rPr sz="1800" b="1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Security</a:t>
            </a:r>
            <a:r>
              <a:rPr sz="1800" b="1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b="1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Services</a:t>
            </a:r>
            <a:r>
              <a:rPr sz="1800" b="1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and</a:t>
            </a:r>
            <a:r>
              <a:rPr sz="1800" b="1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b="1" spc="-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Transport</a:t>
            </a:r>
            <a:r>
              <a:rPr sz="1800" b="1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&amp; </a:t>
            </a:r>
            <a:r>
              <a:rPr sz="1800" b="1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Fleet</a:t>
            </a:r>
            <a:r>
              <a:rPr sz="1800" b="1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b="1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Management</a:t>
            </a:r>
            <a:r>
              <a:rPr sz="1800" b="1" spc="-2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b="1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professionals</a:t>
            </a:r>
            <a:r>
              <a:rPr sz="18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.</a:t>
            </a:r>
            <a:endParaRPr sz="1800">
              <a:latin typeface="Calibri" panose="020F0502020204030204"/>
              <a:cs typeface="Calibri" panose="020F0502020204030204"/>
            </a:endParaRPr>
          </a:p>
          <a:p>
            <a:pPr marL="356870" indent="-344805">
              <a:lnSpc>
                <a:spcPct val="100000"/>
              </a:lnSpc>
              <a:spcBef>
                <a:spcPts val="335"/>
              </a:spcBef>
              <a:buFont typeface="Wingdings" panose="05000000000000000000"/>
              <a:buChar char=""/>
              <a:tabLst>
                <a:tab pos="356870" algn="l"/>
                <a:tab pos="357505" algn="l"/>
              </a:tabLst>
            </a:pPr>
            <a:r>
              <a:rPr sz="1800" b="1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An</a:t>
            </a:r>
            <a:r>
              <a:rPr sz="1800" b="1" spc="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b="1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ISO</a:t>
            </a:r>
            <a:r>
              <a:rPr sz="1800" b="1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9001:2015,</a:t>
            </a:r>
            <a:r>
              <a:rPr sz="1800" b="1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b="1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ISO</a:t>
            </a:r>
            <a:r>
              <a:rPr sz="1800" b="1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14001:2015,</a:t>
            </a:r>
            <a:r>
              <a:rPr sz="1800" b="1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b="1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ISO</a:t>
            </a:r>
            <a:r>
              <a:rPr sz="1800" b="1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45001:2018</a:t>
            </a:r>
            <a:r>
              <a:rPr sz="1800" b="1" spc="4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M3S</a:t>
            </a:r>
            <a:r>
              <a:rPr sz="18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has</a:t>
            </a:r>
            <a:r>
              <a:rPr sz="1800" spc="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been</a:t>
            </a:r>
            <a:r>
              <a:rPr sz="1800" spc="3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providing</a:t>
            </a:r>
            <a:r>
              <a:rPr sz="1800" spc="4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quality</a:t>
            </a:r>
            <a:r>
              <a:rPr sz="1800" b="1" spc="3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b="1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services</a:t>
            </a:r>
            <a:r>
              <a:rPr sz="1800" b="1" spc="-3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to</a:t>
            </a:r>
            <a:endParaRPr sz="1800">
              <a:latin typeface="Calibri" panose="020F0502020204030204"/>
              <a:cs typeface="Calibri" panose="020F0502020204030204"/>
            </a:endParaRPr>
          </a:p>
          <a:p>
            <a:pPr marL="356870">
              <a:lnSpc>
                <a:spcPct val="100000"/>
              </a:lnSpc>
              <a:spcBef>
                <a:spcPts val="315"/>
              </a:spcBef>
            </a:pPr>
            <a:r>
              <a:rPr sz="1800" b="1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Government</a:t>
            </a:r>
            <a:r>
              <a:rPr sz="1800" b="1" spc="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b="1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Organization</a:t>
            </a:r>
            <a:r>
              <a:rPr sz="1800" b="1" spc="-3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&amp;</a:t>
            </a:r>
            <a:r>
              <a:rPr sz="1800" b="1" spc="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Multinational</a:t>
            </a:r>
            <a:r>
              <a:rPr sz="1800" b="1" spc="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b="1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Facilities</a:t>
            </a:r>
            <a:r>
              <a:rPr sz="1800" b="1" spc="3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across</a:t>
            </a:r>
            <a:r>
              <a:rPr sz="1800" b="1" spc="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b="1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India</a:t>
            </a:r>
            <a:r>
              <a:rPr sz="18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.</a:t>
            </a:r>
            <a:endParaRPr sz="1800">
              <a:latin typeface="Calibri" panose="020F0502020204030204"/>
              <a:cs typeface="Calibri" panose="020F0502020204030204"/>
            </a:endParaRPr>
          </a:p>
          <a:p>
            <a:pPr marL="356870" marR="1120775" indent="-344805">
              <a:lnSpc>
                <a:spcPct val="114000"/>
              </a:lnSpc>
              <a:spcBef>
                <a:spcPts val="25"/>
              </a:spcBef>
              <a:buFont typeface="Wingdings" panose="05000000000000000000"/>
              <a:buChar char=""/>
              <a:tabLst>
                <a:tab pos="356870" algn="l"/>
                <a:tab pos="357505" algn="l"/>
              </a:tabLst>
            </a:pPr>
            <a:r>
              <a:rPr sz="18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M3S</a:t>
            </a:r>
            <a:r>
              <a:rPr sz="1800" spc="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has</a:t>
            </a:r>
            <a:r>
              <a:rPr sz="1800" spc="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a </a:t>
            </a:r>
            <a:r>
              <a:rPr sz="18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proven</a:t>
            </a:r>
            <a:r>
              <a:rPr sz="1800" spc="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track</a:t>
            </a:r>
            <a:r>
              <a:rPr sz="1800" spc="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record</a:t>
            </a:r>
            <a:r>
              <a:rPr sz="1800" spc="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of</a:t>
            </a:r>
            <a:r>
              <a:rPr sz="1800" spc="3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b="1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Retaining</a:t>
            </a:r>
            <a:r>
              <a:rPr sz="1800" b="1" spc="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b="1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existing</a:t>
            </a:r>
            <a:r>
              <a:rPr sz="1800" b="1" spc="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b="1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client</a:t>
            </a:r>
            <a:r>
              <a:rPr sz="1800" b="1" spc="2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b="1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base</a:t>
            </a:r>
            <a:r>
              <a:rPr sz="1800" b="1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by</a:t>
            </a:r>
            <a:r>
              <a:rPr sz="1800" spc="2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providing</a:t>
            </a:r>
            <a:r>
              <a:rPr sz="1800" spc="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services</a:t>
            </a:r>
            <a:r>
              <a:rPr sz="1800" spc="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of </a:t>
            </a:r>
            <a:r>
              <a:rPr sz="18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the </a:t>
            </a:r>
            <a:r>
              <a:rPr sz="1800" spc="-39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International</a:t>
            </a:r>
            <a:r>
              <a:rPr sz="1800" spc="6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Standards.</a:t>
            </a:r>
            <a:endParaRPr sz="1800">
              <a:latin typeface="Calibri" panose="020F0502020204030204"/>
              <a:cs typeface="Calibri" panose="020F0502020204030204"/>
            </a:endParaRPr>
          </a:p>
          <a:p>
            <a:pPr marL="356870" marR="128905" indent="-344805">
              <a:lnSpc>
                <a:spcPct val="115000"/>
              </a:lnSpc>
              <a:spcBef>
                <a:spcPts val="15"/>
              </a:spcBef>
              <a:buFont typeface="Wingdings" panose="05000000000000000000"/>
              <a:buChar char=""/>
              <a:tabLst>
                <a:tab pos="356870" algn="l"/>
                <a:tab pos="357505" algn="l"/>
              </a:tabLst>
            </a:pPr>
            <a:r>
              <a:rPr sz="18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The</a:t>
            </a:r>
            <a:r>
              <a:rPr sz="1800" spc="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services</a:t>
            </a:r>
            <a:r>
              <a:rPr sz="1800" spc="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provided</a:t>
            </a:r>
            <a:r>
              <a:rPr sz="1800" spc="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by</a:t>
            </a:r>
            <a:r>
              <a:rPr sz="1800" spc="2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M3S</a:t>
            </a:r>
            <a:r>
              <a:rPr sz="18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are</a:t>
            </a:r>
            <a:r>
              <a:rPr sz="1800" spc="4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b="1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customized</a:t>
            </a:r>
            <a:r>
              <a:rPr sz="1800" b="1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b="1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to</a:t>
            </a:r>
            <a:r>
              <a:rPr sz="1800" b="1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complement</a:t>
            </a:r>
            <a:r>
              <a:rPr sz="1800" b="1" spc="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b="1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the</a:t>
            </a:r>
            <a:r>
              <a:rPr sz="1800" b="1" spc="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b="1" spc="-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client’s</a:t>
            </a:r>
            <a:r>
              <a:rPr sz="1800" b="1" spc="3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b="1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strategic</a:t>
            </a:r>
            <a:r>
              <a:rPr sz="1800" b="1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objectives</a:t>
            </a:r>
            <a:r>
              <a:rPr sz="1800" b="1" spc="4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and</a:t>
            </a:r>
            <a:r>
              <a:rPr sz="1800" spc="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are </a:t>
            </a:r>
            <a:r>
              <a:rPr sz="1800" spc="-39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delivered</a:t>
            </a:r>
            <a:r>
              <a:rPr sz="1800" spc="6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by</a:t>
            </a:r>
            <a:r>
              <a:rPr sz="1800" spc="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trained</a:t>
            </a:r>
            <a:r>
              <a:rPr sz="1800" spc="3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and</a:t>
            </a:r>
            <a:r>
              <a:rPr sz="1800" spc="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experienced</a:t>
            </a:r>
            <a:r>
              <a:rPr sz="1800" spc="10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professionals</a:t>
            </a:r>
            <a:r>
              <a:rPr sz="1800" spc="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to</a:t>
            </a:r>
            <a:r>
              <a:rPr sz="1800" spc="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achieve</a:t>
            </a:r>
            <a:r>
              <a:rPr sz="1800" spc="4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high</a:t>
            </a:r>
            <a:r>
              <a:rPr sz="1800" spc="3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quality</a:t>
            </a:r>
            <a:r>
              <a:rPr sz="1800" spc="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results</a:t>
            </a:r>
            <a:r>
              <a:rPr sz="1800" spc="3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that</a:t>
            </a:r>
            <a:r>
              <a:rPr sz="1800" spc="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are</a:t>
            </a:r>
            <a:r>
              <a:rPr sz="1800" spc="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stable</a:t>
            </a:r>
            <a:r>
              <a:rPr sz="1800" spc="3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and </a:t>
            </a:r>
            <a:r>
              <a:rPr sz="18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cost</a:t>
            </a:r>
            <a:r>
              <a:rPr sz="18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effective.</a:t>
            </a:r>
            <a:endParaRPr sz="1800">
              <a:latin typeface="Calibri" panose="020F0502020204030204"/>
              <a:cs typeface="Calibri" panose="020F0502020204030204"/>
            </a:endParaRPr>
          </a:p>
          <a:p>
            <a:pPr marL="271780" indent="-259715">
              <a:lnSpc>
                <a:spcPct val="100000"/>
              </a:lnSpc>
              <a:spcBef>
                <a:spcPts val="1100"/>
              </a:spcBef>
              <a:buFont typeface="Wingdings" panose="05000000000000000000"/>
              <a:buChar char=""/>
              <a:tabLst>
                <a:tab pos="272415" algn="l"/>
              </a:tabLst>
            </a:pPr>
            <a:r>
              <a:rPr sz="20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Tie</a:t>
            </a:r>
            <a:r>
              <a:rPr sz="2000" spc="2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Ups</a:t>
            </a:r>
            <a:r>
              <a:rPr sz="2000" spc="2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with</a:t>
            </a:r>
            <a:r>
              <a:rPr sz="2000" spc="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leading</a:t>
            </a:r>
            <a:r>
              <a:rPr sz="2000" spc="3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spc="-2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Vendors</a:t>
            </a:r>
            <a:r>
              <a:rPr sz="20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spc="-2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for</a:t>
            </a:r>
            <a:r>
              <a:rPr sz="2000" spc="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supplies</a:t>
            </a:r>
            <a:r>
              <a:rPr sz="2000" spc="4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of </a:t>
            </a:r>
            <a:r>
              <a:rPr sz="20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International</a:t>
            </a:r>
            <a:r>
              <a:rPr sz="2000" spc="3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Standard</a:t>
            </a:r>
            <a:r>
              <a:rPr sz="2000" spc="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Machinery</a:t>
            </a:r>
            <a:r>
              <a:rPr sz="2000" spc="4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and</a:t>
            </a:r>
            <a:r>
              <a:rPr sz="2000" spc="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Chemicals.</a:t>
            </a:r>
            <a:endParaRPr sz="200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4" name="object 4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10015728" y="0"/>
            <a:ext cx="2145791" cy="95402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97864" cy="149656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10015728" y="0"/>
            <a:ext cx="2145791" cy="954024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68300" y="152400"/>
            <a:ext cx="10542905" cy="6190615"/>
            <a:chOff x="399504" y="0"/>
            <a:chExt cx="10542905" cy="619061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9504" y="0"/>
              <a:ext cx="512389" cy="149656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99160" y="984503"/>
              <a:ext cx="10043160" cy="520598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91767" y="1737360"/>
            <a:ext cx="9942830" cy="0"/>
          </a:xfrm>
          <a:custGeom>
            <a:avLst/>
            <a:gdLst/>
            <a:ahLst/>
            <a:cxnLst/>
            <a:rect l="l" t="t" r="r" b="b"/>
            <a:pathLst>
              <a:path w="9942830">
                <a:moveTo>
                  <a:pt x="0" y="0"/>
                </a:moveTo>
                <a:lnTo>
                  <a:pt x="9942322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73581" y="914222"/>
            <a:ext cx="239014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u="none" spc="-50" dirty="0"/>
              <a:t>Highlights</a:t>
            </a:r>
            <a:endParaRPr u="none" spc="-50" dirty="0"/>
          </a:p>
        </p:txBody>
      </p:sp>
      <p:pic>
        <p:nvPicPr>
          <p:cNvPr id="4" name="object 4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10015728" y="0"/>
            <a:ext cx="2145791" cy="95402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97864" cy="1496567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264666" y="1727454"/>
            <a:ext cx="9704070" cy="3178810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357505" indent="-344805">
              <a:lnSpc>
                <a:spcPct val="100000"/>
              </a:lnSpc>
              <a:spcBef>
                <a:spcPts val="410"/>
              </a:spcBef>
              <a:buFont typeface="Wingdings" panose="05000000000000000000"/>
              <a:buChar char=""/>
              <a:tabLst>
                <a:tab pos="356870" algn="l"/>
                <a:tab pos="357505" algn="l"/>
              </a:tabLst>
            </a:pPr>
            <a:r>
              <a:rPr sz="18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100%</a:t>
            </a:r>
            <a:r>
              <a:rPr sz="18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Statutory</a:t>
            </a:r>
            <a:r>
              <a:rPr sz="1800" spc="3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Compliance</a:t>
            </a:r>
            <a:r>
              <a:rPr sz="1800" spc="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Record</a:t>
            </a:r>
            <a:endParaRPr sz="1800">
              <a:latin typeface="Calibri" panose="020F0502020204030204"/>
              <a:cs typeface="Calibri" panose="020F0502020204030204"/>
            </a:endParaRPr>
          </a:p>
          <a:p>
            <a:pPr marL="357505" indent="-344805">
              <a:lnSpc>
                <a:spcPct val="100000"/>
              </a:lnSpc>
              <a:spcBef>
                <a:spcPts val="315"/>
              </a:spcBef>
              <a:buFont typeface="Wingdings" panose="05000000000000000000"/>
              <a:buChar char=""/>
              <a:tabLst>
                <a:tab pos="356870" algn="l"/>
                <a:tab pos="357505" algn="l"/>
              </a:tabLst>
            </a:pPr>
            <a:r>
              <a:rPr sz="1800" spc="-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Zero</a:t>
            </a:r>
            <a:r>
              <a:rPr sz="18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Legal</a:t>
            </a:r>
            <a:r>
              <a:rPr sz="1800" spc="-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Cases</a:t>
            </a:r>
            <a:endParaRPr sz="1800">
              <a:latin typeface="Calibri" panose="020F0502020204030204"/>
              <a:cs typeface="Calibri" panose="020F0502020204030204"/>
            </a:endParaRPr>
          </a:p>
          <a:p>
            <a:pPr marL="357505" indent="-344805">
              <a:lnSpc>
                <a:spcPct val="100000"/>
              </a:lnSpc>
              <a:spcBef>
                <a:spcPts val="335"/>
              </a:spcBef>
              <a:buFont typeface="Wingdings" panose="05000000000000000000"/>
              <a:buChar char=""/>
              <a:tabLst>
                <a:tab pos="356870" algn="l"/>
                <a:tab pos="357505" algn="l"/>
              </a:tabLst>
            </a:pPr>
            <a:r>
              <a:rPr sz="18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Non</a:t>
            </a:r>
            <a:r>
              <a:rPr sz="18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–</a:t>
            </a:r>
            <a:r>
              <a:rPr sz="1800" spc="-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Unionized</a:t>
            </a:r>
            <a:r>
              <a:rPr sz="1800" spc="4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work</a:t>
            </a:r>
            <a:r>
              <a:rPr sz="1800" spc="-4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force</a:t>
            </a:r>
            <a:endParaRPr sz="1800">
              <a:latin typeface="Calibri" panose="020F0502020204030204"/>
              <a:cs typeface="Calibri" panose="020F0502020204030204"/>
            </a:endParaRPr>
          </a:p>
          <a:p>
            <a:pPr marL="357505" indent="-344805">
              <a:lnSpc>
                <a:spcPct val="100000"/>
              </a:lnSpc>
              <a:spcBef>
                <a:spcPts val="315"/>
              </a:spcBef>
              <a:buFont typeface="Wingdings" panose="05000000000000000000"/>
              <a:buChar char=""/>
              <a:tabLst>
                <a:tab pos="356870" algn="l"/>
                <a:tab pos="357505" algn="l"/>
              </a:tabLst>
            </a:pPr>
            <a:r>
              <a:rPr sz="18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High</a:t>
            </a:r>
            <a:r>
              <a:rPr sz="18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Client</a:t>
            </a:r>
            <a:r>
              <a:rPr sz="1800" spc="4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Retention</a:t>
            </a:r>
            <a:r>
              <a:rPr sz="1800" spc="2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Rate</a:t>
            </a:r>
            <a:endParaRPr sz="1800">
              <a:latin typeface="Calibri" panose="020F0502020204030204"/>
              <a:cs typeface="Calibri" panose="020F0502020204030204"/>
            </a:endParaRPr>
          </a:p>
          <a:p>
            <a:pPr marL="357505" indent="-344805">
              <a:lnSpc>
                <a:spcPct val="100000"/>
              </a:lnSpc>
              <a:spcBef>
                <a:spcPts val="340"/>
              </a:spcBef>
              <a:buFont typeface="Wingdings" panose="05000000000000000000"/>
              <a:buChar char=""/>
              <a:tabLst>
                <a:tab pos="356870" algn="l"/>
                <a:tab pos="357505" algn="l"/>
              </a:tabLst>
            </a:pPr>
            <a:r>
              <a:rPr sz="18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100% </a:t>
            </a:r>
            <a:r>
              <a:rPr sz="18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salaries</a:t>
            </a:r>
            <a:r>
              <a:rPr sz="1800" spc="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imparted</a:t>
            </a:r>
            <a:r>
              <a:rPr sz="1800" spc="3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through</a:t>
            </a:r>
            <a:r>
              <a:rPr sz="1800" spc="3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bank</a:t>
            </a:r>
            <a:r>
              <a:rPr sz="1800" spc="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transfers</a:t>
            </a:r>
            <a:endParaRPr sz="1800">
              <a:latin typeface="Calibri" panose="020F0502020204030204"/>
              <a:cs typeface="Calibri" panose="020F0502020204030204"/>
            </a:endParaRPr>
          </a:p>
          <a:p>
            <a:pPr marL="357505" indent="-344805">
              <a:lnSpc>
                <a:spcPct val="100000"/>
              </a:lnSpc>
              <a:spcBef>
                <a:spcPts val="310"/>
              </a:spcBef>
              <a:buFont typeface="Wingdings" panose="05000000000000000000"/>
              <a:buChar char=""/>
              <a:tabLst>
                <a:tab pos="356870" algn="l"/>
                <a:tab pos="357505" algn="l"/>
              </a:tabLst>
            </a:pPr>
            <a:r>
              <a:rPr sz="18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Existing</a:t>
            </a:r>
            <a:r>
              <a:rPr sz="1800" spc="3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number</a:t>
            </a:r>
            <a:r>
              <a:rPr sz="1800" spc="4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of</a:t>
            </a:r>
            <a:r>
              <a:rPr sz="18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Employees</a:t>
            </a:r>
            <a:r>
              <a:rPr sz="1800" spc="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on</a:t>
            </a:r>
            <a:r>
              <a:rPr sz="1800" spc="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Company</a:t>
            </a:r>
            <a:r>
              <a:rPr sz="18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Payroll</a:t>
            </a:r>
            <a:r>
              <a:rPr sz="18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–</a:t>
            </a:r>
            <a:r>
              <a:rPr sz="1800" spc="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2600</a:t>
            </a:r>
            <a:endParaRPr sz="1800">
              <a:latin typeface="Calibri" panose="020F0502020204030204"/>
              <a:cs typeface="Calibri" panose="020F0502020204030204"/>
            </a:endParaRPr>
          </a:p>
          <a:p>
            <a:pPr marL="357505" indent="-344805">
              <a:lnSpc>
                <a:spcPct val="100000"/>
              </a:lnSpc>
              <a:spcBef>
                <a:spcPts val="340"/>
              </a:spcBef>
              <a:buFont typeface="Wingdings" panose="05000000000000000000"/>
              <a:buChar char=""/>
              <a:tabLst>
                <a:tab pos="356870" algn="l"/>
                <a:tab pos="357505" algn="l"/>
              </a:tabLst>
            </a:pPr>
            <a:r>
              <a:rPr sz="18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Existing</a:t>
            </a:r>
            <a:r>
              <a:rPr sz="1800" spc="3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number</a:t>
            </a:r>
            <a:r>
              <a:rPr sz="1800" spc="4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of</a:t>
            </a:r>
            <a:r>
              <a:rPr sz="18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vehicles</a:t>
            </a:r>
            <a:r>
              <a:rPr sz="1800" spc="3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operating</a:t>
            </a:r>
            <a:r>
              <a:rPr sz="1800" spc="6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across</a:t>
            </a:r>
            <a:r>
              <a:rPr sz="1800" spc="-4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India</a:t>
            </a:r>
            <a:r>
              <a:rPr sz="1800" spc="7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–</a:t>
            </a:r>
            <a:r>
              <a:rPr sz="1800" spc="39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250</a:t>
            </a:r>
            <a:endParaRPr sz="1800">
              <a:latin typeface="Calibri" panose="020F0502020204030204"/>
              <a:cs typeface="Calibri" panose="020F0502020204030204"/>
            </a:endParaRPr>
          </a:p>
          <a:p>
            <a:pPr marL="357505" indent="-344805">
              <a:lnSpc>
                <a:spcPct val="100000"/>
              </a:lnSpc>
              <a:spcBef>
                <a:spcPts val="310"/>
              </a:spcBef>
              <a:buFont typeface="Wingdings" panose="05000000000000000000"/>
              <a:buChar char=""/>
              <a:tabLst>
                <a:tab pos="356870" algn="l"/>
                <a:tab pos="357505" algn="l"/>
              </a:tabLst>
            </a:pPr>
            <a:r>
              <a:rPr sz="1800" spc="-5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PAN</a:t>
            </a:r>
            <a:r>
              <a:rPr sz="18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India</a:t>
            </a:r>
            <a:r>
              <a:rPr sz="1800" spc="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Presence</a:t>
            </a:r>
            <a:endParaRPr sz="1800">
              <a:latin typeface="Calibri" panose="020F0502020204030204"/>
              <a:cs typeface="Calibri" panose="020F0502020204030204"/>
            </a:endParaRPr>
          </a:p>
          <a:p>
            <a:pPr marL="357505" indent="-344805">
              <a:lnSpc>
                <a:spcPct val="100000"/>
              </a:lnSpc>
              <a:spcBef>
                <a:spcPts val="340"/>
              </a:spcBef>
              <a:buFont typeface="Wingdings" panose="05000000000000000000"/>
              <a:buChar char=""/>
              <a:tabLst>
                <a:tab pos="356870" algn="l"/>
                <a:tab pos="357505" algn="l"/>
              </a:tabLst>
            </a:pPr>
            <a:r>
              <a:rPr sz="18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Direct</a:t>
            </a:r>
            <a:r>
              <a:rPr sz="1800" spc="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Control</a:t>
            </a:r>
            <a:r>
              <a:rPr sz="1800" spc="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–</a:t>
            </a:r>
            <a:r>
              <a:rPr sz="1800" spc="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No</a:t>
            </a:r>
            <a:r>
              <a:rPr sz="1800" spc="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Tertiary</a:t>
            </a:r>
            <a:r>
              <a:rPr sz="1800" spc="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or</a:t>
            </a:r>
            <a:r>
              <a:rPr sz="1800" spc="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Secondary</a:t>
            </a:r>
            <a:r>
              <a:rPr sz="1800" spc="4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Outsourcing</a:t>
            </a:r>
            <a:endParaRPr sz="1800">
              <a:latin typeface="Calibri" panose="020F0502020204030204"/>
              <a:cs typeface="Calibri" panose="020F0502020204030204"/>
            </a:endParaRPr>
          </a:p>
          <a:p>
            <a:pPr marL="357505" indent="-344805">
              <a:lnSpc>
                <a:spcPct val="100000"/>
              </a:lnSpc>
              <a:spcBef>
                <a:spcPts val="310"/>
              </a:spcBef>
              <a:buFont typeface="Wingdings" panose="05000000000000000000"/>
              <a:buChar char=""/>
              <a:tabLst>
                <a:tab pos="356870" algn="l"/>
                <a:tab pos="357505" algn="l"/>
              </a:tabLst>
            </a:pPr>
            <a:r>
              <a:rPr sz="18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In-house</a:t>
            </a:r>
            <a:r>
              <a:rPr sz="1800" spc="4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manpower</a:t>
            </a:r>
            <a:r>
              <a:rPr sz="1800" spc="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training</a:t>
            </a:r>
            <a:r>
              <a:rPr sz="1800" spc="4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programs</a:t>
            </a:r>
            <a:r>
              <a:rPr sz="1800" spc="4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to</a:t>
            </a:r>
            <a:r>
              <a:rPr sz="1800" spc="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ensure</a:t>
            </a:r>
            <a:r>
              <a:rPr sz="1800" spc="4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that</a:t>
            </a:r>
            <a:r>
              <a:rPr sz="1800" spc="2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competent</a:t>
            </a:r>
            <a:r>
              <a:rPr sz="1800" spc="5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manpower</a:t>
            </a:r>
            <a:r>
              <a:rPr sz="1800" spc="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is</a:t>
            </a:r>
            <a:r>
              <a:rPr sz="1800" spc="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provided</a:t>
            </a:r>
            <a:r>
              <a:rPr sz="1800" spc="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to</a:t>
            </a:r>
            <a:r>
              <a:rPr sz="1800" spc="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the</a:t>
            </a:r>
            <a:r>
              <a:rPr sz="1800" spc="4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Client</a:t>
            </a:r>
            <a:endParaRPr sz="1800"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79067" y="914222"/>
            <a:ext cx="996823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449195" algn="l"/>
                <a:tab pos="9954895" algn="l"/>
              </a:tabLst>
            </a:pPr>
            <a:r>
              <a:rPr dirty="0"/>
              <a:t> 	</a:t>
            </a:r>
            <a:r>
              <a:rPr spc="-70" dirty="0"/>
              <a:t>Ou</a:t>
            </a:r>
            <a:r>
              <a:rPr dirty="0"/>
              <a:t>r</a:t>
            </a:r>
            <a:r>
              <a:rPr spc="-220" dirty="0"/>
              <a:t> </a:t>
            </a:r>
            <a:r>
              <a:rPr spc="-65" dirty="0"/>
              <a:t>S</a:t>
            </a:r>
            <a:r>
              <a:rPr spc="-45" dirty="0"/>
              <a:t>t</a:t>
            </a:r>
            <a:r>
              <a:rPr spc="-145" dirty="0"/>
              <a:t>r</a:t>
            </a:r>
            <a:r>
              <a:rPr spc="-95" dirty="0"/>
              <a:t>en</a:t>
            </a:r>
            <a:r>
              <a:rPr spc="-190" dirty="0"/>
              <a:t>g</a:t>
            </a:r>
            <a:r>
              <a:rPr spc="-70" dirty="0"/>
              <a:t>t</a:t>
            </a:r>
            <a:r>
              <a:rPr spc="-95" dirty="0"/>
              <a:t>h</a:t>
            </a:r>
            <a:r>
              <a:rPr dirty="0"/>
              <a:t>s</a:t>
            </a:r>
            <a:r>
              <a:rPr spc="-229" dirty="0"/>
              <a:t> </a:t>
            </a:r>
            <a:r>
              <a:rPr dirty="0"/>
              <a:t>&amp;</a:t>
            </a:r>
            <a:r>
              <a:rPr spc="-175" dirty="0"/>
              <a:t> </a:t>
            </a:r>
            <a:r>
              <a:rPr spc="-60" dirty="0"/>
              <a:t>D</a:t>
            </a:r>
            <a:r>
              <a:rPr spc="-90" dirty="0"/>
              <a:t>N</a:t>
            </a:r>
            <a:r>
              <a:rPr dirty="0"/>
              <a:t>A	</a:t>
            </a:r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10015728" y="0"/>
            <a:ext cx="2145791" cy="95402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0725" y="0"/>
            <a:ext cx="511088" cy="1496567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78281" y="1910283"/>
            <a:ext cx="114236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40" dirty="0">
                <a:latin typeface="Calibri" panose="020F0502020204030204"/>
                <a:cs typeface="Calibri" panose="020F0502020204030204"/>
              </a:rPr>
              <a:t>S</a:t>
            </a:r>
            <a:r>
              <a:rPr sz="1800" b="1" spc="-5" dirty="0">
                <a:latin typeface="Calibri" panose="020F0502020204030204"/>
                <a:cs typeface="Calibri" panose="020F0502020204030204"/>
              </a:rPr>
              <a:t>T</a:t>
            </a:r>
            <a:r>
              <a:rPr sz="1800" b="1" spc="-15" dirty="0">
                <a:latin typeface="Calibri" panose="020F0502020204030204"/>
                <a:cs typeface="Calibri" panose="020F0502020204030204"/>
              </a:rPr>
              <a:t>R</a:t>
            </a:r>
            <a:r>
              <a:rPr sz="1800" b="1" spc="5" dirty="0">
                <a:latin typeface="Calibri" panose="020F0502020204030204"/>
                <a:cs typeface="Calibri" panose="020F0502020204030204"/>
              </a:rPr>
              <a:t>E</a:t>
            </a:r>
            <a:r>
              <a:rPr sz="1800" b="1" spc="-15" dirty="0">
                <a:latin typeface="Calibri" panose="020F0502020204030204"/>
                <a:cs typeface="Calibri" panose="020F0502020204030204"/>
              </a:rPr>
              <a:t>N</a:t>
            </a:r>
            <a:r>
              <a:rPr sz="1800" b="1" spc="-5" dirty="0">
                <a:latin typeface="Calibri" panose="020F0502020204030204"/>
                <a:cs typeface="Calibri" panose="020F0502020204030204"/>
              </a:rPr>
              <a:t>GT</a:t>
            </a:r>
            <a:r>
              <a:rPr sz="1800" b="1" spc="-10" dirty="0">
                <a:latin typeface="Calibri" panose="020F0502020204030204"/>
                <a:cs typeface="Calibri" panose="020F0502020204030204"/>
              </a:rPr>
              <a:t>H</a:t>
            </a:r>
            <a:r>
              <a:rPr sz="1800" b="1" dirty="0">
                <a:latin typeface="Calibri" panose="020F0502020204030204"/>
                <a:cs typeface="Calibri" panose="020F0502020204030204"/>
              </a:rPr>
              <a:t>S</a:t>
            </a:r>
            <a:endParaRPr sz="18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78281" y="2459482"/>
            <a:ext cx="467487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Clr>
                <a:srgbClr val="851D43"/>
              </a:buClr>
              <a:buFont typeface="Wingdings" panose="05000000000000000000"/>
              <a:buChar char=""/>
              <a:tabLst>
                <a:tab pos="299720" algn="l"/>
              </a:tabLst>
            </a:pPr>
            <a:r>
              <a:rPr sz="1800" spc="-5" dirty="0">
                <a:latin typeface="Calibri" panose="020F0502020204030204"/>
                <a:cs typeface="Calibri" panose="020F0502020204030204"/>
              </a:rPr>
              <a:t>ISO</a:t>
            </a:r>
            <a:r>
              <a:rPr sz="1800" spc="-10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dirty="0">
                <a:latin typeface="Calibri" panose="020F0502020204030204"/>
                <a:cs typeface="Calibri" panose="020F0502020204030204"/>
              </a:rPr>
              <a:t>9001:2015,</a:t>
            </a:r>
            <a:r>
              <a:rPr sz="1800" spc="-10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5" dirty="0">
                <a:latin typeface="Calibri" panose="020F0502020204030204"/>
                <a:cs typeface="Calibri" panose="020F0502020204030204"/>
              </a:rPr>
              <a:t>ISO</a:t>
            </a:r>
            <a:r>
              <a:rPr sz="1800" spc="-10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dirty="0">
                <a:latin typeface="Calibri" panose="020F0502020204030204"/>
                <a:cs typeface="Calibri" panose="020F0502020204030204"/>
              </a:rPr>
              <a:t>14001:2015,</a:t>
            </a:r>
            <a:r>
              <a:rPr sz="1800" spc="-5" dirty="0">
                <a:latin typeface="Calibri" panose="020F0502020204030204"/>
                <a:cs typeface="Calibri" panose="020F0502020204030204"/>
              </a:rPr>
              <a:t> ISO</a:t>
            </a:r>
            <a:endParaRPr sz="1800">
              <a:latin typeface="Calibri" panose="020F0502020204030204"/>
              <a:cs typeface="Calibri" panose="020F0502020204030204"/>
            </a:endParaRPr>
          </a:p>
          <a:p>
            <a:pPr marL="299085">
              <a:lnSpc>
                <a:spcPct val="100000"/>
              </a:lnSpc>
            </a:pPr>
            <a:r>
              <a:rPr sz="1800" dirty="0">
                <a:latin typeface="Calibri" panose="020F0502020204030204"/>
                <a:cs typeface="Calibri" panose="020F0502020204030204"/>
              </a:rPr>
              <a:t>45001:2018</a:t>
            </a:r>
            <a:endParaRPr sz="1800">
              <a:latin typeface="Calibri" panose="020F0502020204030204"/>
              <a:cs typeface="Calibri" panose="020F0502020204030204"/>
            </a:endParaRPr>
          </a:p>
          <a:p>
            <a:pPr marL="350520" indent="-338455">
              <a:lnSpc>
                <a:spcPct val="100000"/>
              </a:lnSpc>
              <a:buClr>
                <a:srgbClr val="851D43"/>
              </a:buClr>
              <a:buFont typeface="Wingdings" panose="05000000000000000000"/>
              <a:buChar char=""/>
              <a:tabLst>
                <a:tab pos="350520" algn="l"/>
                <a:tab pos="351155" algn="l"/>
              </a:tabLst>
            </a:pPr>
            <a:r>
              <a:rPr sz="1800" spc="-25" dirty="0">
                <a:latin typeface="Calibri" panose="020F0502020204030204"/>
                <a:cs typeface="Calibri" panose="020F0502020204030204"/>
              </a:rPr>
              <a:t>Trained</a:t>
            </a:r>
            <a:r>
              <a:rPr sz="1800" spc="30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dirty="0">
                <a:latin typeface="Calibri" panose="020F0502020204030204"/>
                <a:cs typeface="Calibri" panose="020F0502020204030204"/>
              </a:rPr>
              <a:t>&amp;</a:t>
            </a:r>
            <a:r>
              <a:rPr sz="1800" spc="15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5" dirty="0">
                <a:latin typeface="Calibri" panose="020F0502020204030204"/>
                <a:cs typeface="Calibri" panose="020F0502020204030204"/>
              </a:rPr>
              <a:t>Captive</a:t>
            </a:r>
            <a:r>
              <a:rPr sz="1800" spc="15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10" dirty="0">
                <a:latin typeface="Calibri" panose="020F0502020204030204"/>
                <a:cs typeface="Calibri" panose="020F0502020204030204"/>
              </a:rPr>
              <a:t>Manpower-</a:t>
            </a:r>
            <a:r>
              <a:rPr sz="1800" spc="20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10" dirty="0">
                <a:latin typeface="Calibri" panose="020F0502020204030204"/>
                <a:cs typeface="Calibri" panose="020F0502020204030204"/>
              </a:rPr>
              <a:t>Through</a:t>
            </a:r>
            <a:r>
              <a:rPr sz="18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10" dirty="0">
                <a:latin typeface="Calibri" panose="020F0502020204030204"/>
                <a:cs typeface="Calibri" panose="020F0502020204030204"/>
              </a:rPr>
              <a:t>Skilling</a:t>
            </a:r>
            <a:endParaRPr sz="1800">
              <a:latin typeface="Calibri" panose="020F0502020204030204"/>
              <a:cs typeface="Calibri" panose="020F0502020204030204"/>
            </a:endParaRPr>
          </a:p>
          <a:p>
            <a:pPr marL="299085">
              <a:lnSpc>
                <a:spcPct val="100000"/>
              </a:lnSpc>
            </a:pPr>
            <a:r>
              <a:rPr sz="1800" spc="-5" dirty="0">
                <a:latin typeface="Calibri" panose="020F0502020204030204"/>
                <a:cs typeface="Calibri" panose="020F0502020204030204"/>
              </a:rPr>
              <a:t>India</a:t>
            </a:r>
            <a:r>
              <a:rPr sz="1800" spc="-20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5" dirty="0">
                <a:latin typeface="Calibri" panose="020F0502020204030204"/>
                <a:cs typeface="Calibri" panose="020F0502020204030204"/>
              </a:rPr>
              <a:t>Project</a:t>
            </a:r>
            <a:endParaRPr sz="18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902951" y="3581780"/>
            <a:ext cx="511809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spc="-10" dirty="0">
                <a:latin typeface="Calibri" panose="020F0502020204030204"/>
                <a:cs typeface="Calibri" panose="020F0502020204030204"/>
              </a:rPr>
              <a:t>cities)</a:t>
            </a:r>
            <a:endParaRPr sz="16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78281" y="3557396"/>
            <a:ext cx="411226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0520" indent="-338455">
              <a:lnSpc>
                <a:spcPct val="100000"/>
              </a:lnSpc>
              <a:spcBef>
                <a:spcPts val="100"/>
              </a:spcBef>
              <a:buClr>
                <a:srgbClr val="851D43"/>
              </a:buClr>
              <a:buFont typeface="Wingdings" panose="05000000000000000000"/>
              <a:buChar char=""/>
              <a:tabLst>
                <a:tab pos="350520" algn="l"/>
                <a:tab pos="351155" algn="l"/>
              </a:tabLst>
            </a:pPr>
            <a:r>
              <a:rPr sz="1800" spc="-15" dirty="0">
                <a:latin typeface="Calibri" panose="020F0502020204030204"/>
                <a:cs typeface="Calibri" panose="020F0502020204030204"/>
              </a:rPr>
              <a:t>Pan</a:t>
            </a:r>
            <a:r>
              <a:rPr sz="1800" spc="25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5" dirty="0">
                <a:latin typeface="Calibri" panose="020F0502020204030204"/>
                <a:cs typeface="Calibri" panose="020F0502020204030204"/>
              </a:rPr>
              <a:t>India</a:t>
            </a:r>
            <a:r>
              <a:rPr sz="1800" spc="30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10" dirty="0">
                <a:latin typeface="Calibri" panose="020F0502020204030204"/>
                <a:cs typeface="Calibri" panose="020F0502020204030204"/>
              </a:rPr>
              <a:t>Presence</a:t>
            </a:r>
            <a:r>
              <a:rPr sz="1800" spc="50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10" dirty="0">
                <a:latin typeface="Calibri" panose="020F0502020204030204"/>
                <a:cs typeface="Calibri" panose="020F0502020204030204"/>
              </a:rPr>
              <a:t>(</a:t>
            </a:r>
            <a:r>
              <a:rPr sz="1600" spc="-10" dirty="0">
                <a:latin typeface="Calibri" panose="020F0502020204030204"/>
                <a:cs typeface="Calibri" panose="020F0502020204030204"/>
              </a:rPr>
              <a:t>Including</a:t>
            </a:r>
            <a:r>
              <a:rPr sz="1600" spc="-20" dirty="0">
                <a:latin typeface="Calibri" panose="020F0502020204030204"/>
                <a:cs typeface="Calibri" panose="020F0502020204030204"/>
              </a:rPr>
              <a:t> </a:t>
            </a:r>
            <a:r>
              <a:rPr sz="1600" spc="-5" dirty="0">
                <a:latin typeface="Calibri" panose="020F0502020204030204"/>
                <a:cs typeface="Calibri" panose="020F0502020204030204"/>
              </a:rPr>
              <a:t>Tier </a:t>
            </a:r>
            <a:r>
              <a:rPr sz="1600" dirty="0">
                <a:latin typeface="Calibri" panose="020F0502020204030204"/>
                <a:cs typeface="Calibri" panose="020F0502020204030204"/>
              </a:rPr>
              <a:t>II,</a:t>
            </a:r>
            <a:r>
              <a:rPr sz="1600" spc="-15" dirty="0">
                <a:latin typeface="Calibri" panose="020F0502020204030204"/>
                <a:cs typeface="Calibri" panose="020F0502020204030204"/>
              </a:rPr>
              <a:t> </a:t>
            </a:r>
            <a:r>
              <a:rPr sz="1600" spc="-5" dirty="0">
                <a:latin typeface="Calibri" panose="020F0502020204030204"/>
                <a:cs typeface="Calibri" panose="020F0502020204030204"/>
              </a:rPr>
              <a:t>Tier </a:t>
            </a:r>
            <a:r>
              <a:rPr sz="1600" dirty="0">
                <a:latin typeface="Calibri" panose="020F0502020204030204"/>
                <a:cs typeface="Calibri" panose="020F0502020204030204"/>
              </a:rPr>
              <a:t>III</a:t>
            </a:r>
            <a:endParaRPr sz="1600">
              <a:latin typeface="Calibri" panose="020F0502020204030204"/>
              <a:cs typeface="Calibri" panose="020F0502020204030204"/>
            </a:endParaRPr>
          </a:p>
          <a:p>
            <a:pPr marL="350520" indent="-338455">
              <a:lnSpc>
                <a:spcPct val="100000"/>
              </a:lnSpc>
              <a:buClr>
                <a:srgbClr val="851D43"/>
              </a:buClr>
              <a:buFont typeface="Wingdings" panose="05000000000000000000"/>
              <a:buChar char=""/>
              <a:tabLst>
                <a:tab pos="350520" algn="l"/>
                <a:tab pos="351155" algn="l"/>
              </a:tabLst>
            </a:pPr>
            <a:r>
              <a:rPr sz="1800" dirty="0">
                <a:latin typeface="Calibri" panose="020F0502020204030204"/>
                <a:cs typeface="Calibri" panose="020F0502020204030204"/>
              </a:rPr>
              <a:t>Non</a:t>
            </a:r>
            <a:r>
              <a:rPr sz="1800" spc="-5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dirty="0">
                <a:latin typeface="Calibri" panose="020F0502020204030204"/>
                <a:cs typeface="Calibri" panose="020F0502020204030204"/>
              </a:rPr>
              <a:t>– </a:t>
            </a:r>
            <a:r>
              <a:rPr sz="1800" spc="-10" dirty="0">
                <a:latin typeface="Calibri" panose="020F0502020204030204"/>
                <a:cs typeface="Calibri" panose="020F0502020204030204"/>
              </a:rPr>
              <a:t>Unionized</a:t>
            </a:r>
            <a:r>
              <a:rPr sz="1800" spc="25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5" dirty="0">
                <a:latin typeface="Calibri" panose="020F0502020204030204"/>
                <a:cs typeface="Calibri" panose="020F0502020204030204"/>
              </a:rPr>
              <a:t>work</a:t>
            </a:r>
            <a:r>
              <a:rPr sz="1800" spc="-25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15" dirty="0">
                <a:latin typeface="Calibri" panose="020F0502020204030204"/>
                <a:cs typeface="Calibri" panose="020F0502020204030204"/>
              </a:rPr>
              <a:t>force</a:t>
            </a:r>
            <a:endParaRPr sz="1800">
              <a:latin typeface="Calibri" panose="020F0502020204030204"/>
              <a:cs typeface="Calibri" panose="020F0502020204030204"/>
            </a:endParaRPr>
          </a:p>
          <a:p>
            <a:pPr marL="350520" indent="-338455">
              <a:lnSpc>
                <a:spcPct val="100000"/>
              </a:lnSpc>
              <a:buClr>
                <a:srgbClr val="851D43"/>
              </a:buClr>
              <a:buFont typeface="Wingdings" panose="05000000000000000000"/>
              <a:buChar char=""/>
              <a:tabLst>
                <a:tab pos="350520" algn="l"/>
                <a:tab pos="351155" algn="l"/>
              </a:tabLst>
            </a:pPr>
            <a:r>
              <a:rPr sz="1800" spc="-10" dirty="0">
                <a:latin typeface="Calibri" panose="020F0502020204030204"/>
                <a:cs typeface="Calibri" panose="020F0502020204030204"/>
              </a:rPr>
              <a:t>Highest</a:t>
            </a:r>
            <a:r>
              <a:rPr sz="1800" spc="40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10" dirty="0">
                <a:latin typeface="Calibri" panose="020F0502020204030204"/>
                <a:cs typeface="Calibri" panose="020F0502020204030204"/>
              </a:rPr>
              <a:t>Response</a:t>
            </a:r>
            <a:r>
              <a:rPr sz="1800" spc="35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5" dirty="0">
                <a:latin typeface="Calibri" panose="020F0502020204030204"/>
                <a:cs typeface="Calibri" panose="020F0502020204030204"/>
              </a:rPr>
              <a:t>Levels</a:t>
            </a:r>
            <a:r>
              <a:rPr sz="1800" spc="15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dirty="0">
                <a:latin typeface="Calibri" panose="020F0502020204030204"/>
                <a:cs typeface="Calibri" panose="020F0502020204030204"/>
              </a:rPr>
              <a:t>in</a:t>
            </a:r>
            <a:r>
              <a:rPr sz="18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5" dirty="0">
                <a:latin typeface="Calibri" panose="020F0502020204030204"/>
                <a:cs typeface="Calibri" panose="020F0502020204030204"/>
              </a:rPr>
              <a:t>the</a:t>
            </a:r>
            <a:r>
              <a:rPr sz="1800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10" dirty="0">
                <a:latin typeface="Calibri" panose="020F0502020204030204"/>
                <a:cs typeface="Calibri" panose="020F0502020204030204"/>
              </a:rPr>
              <a:t>industry</a:t>
            </a:r>
            <a:endParaRPr sz="1800">
              <a:latin typeface="Calibri" panose="020F0502020204030204"/>
              <a:cs typeface="Calibri" panose="020F0502020204030204"/>
            </a:endParaRPr>
          </a:p>
          <a:p>
            <a:pPr marL="350520" indent="-338455">
              <a:lnSpc>
                <a:spcPct val="100000"/>
              </a:lnSpc>
              <a:buClr>
                <a:srgbClr val="851D43"/>
              </a:buClr>
              <a:buFont typeface="Wingdings" panose="05000000000000000000"/>
              <a:buChar char=""/>
              <a:tabLst>
                <a:tab pos="350520" algn="l"/>
                <a:tab pos="351155" algn="l"/>
              </a:tabLst>
            </a:pPr>
            <a:r>
              <a:rPr sz="1800" spc="-15" dirty="0">
                <a:latin typeface="Calibri" panose="020F0502020204030204"/>
                <a:cs typeface="Calibri" panose="020F0502020204030204"/>
              </a:rPr>
              <a:t>Zero </a:t>
            </a:r>
            <a:r>
              <a:rPr sz="1800" spc="-10" dirty="0">
                <a:latin typeface="Calibri" panose="020F0502020204030204"/>
                <a:cs typeface="Calibri" panose="020F0502020204030204"/>
              </a:rPr>
              <a:t>legal</a:t>
            </a:r>
            <a:r>
              <a:rPr sz="1800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5" dirty="0">
                <a:latin typeface="Calibri" panose="020F0502020204030204"/>
                <a:cs typeface="Calibri" panose="020F0502020204030204"/>
              </a:rPr>
              <a:t>cases</a:t>
            </a:r>
            <a:endParaRPr sz="18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137272" y="1919427"/>
            <a:ext cx="464820" cy="2711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00" b="1" spc="-10" dirty="0">
                <a:latin typeface="Arial" panose="020B0604020202020204"/>
                <a:cs typeface="Arial" panose="020B0604020202020204"/>
              </a:rPr>
              <a:t>DNA</a:t>
            </a:r>
            <a:endParaRPr sz="16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137272" y="2398521"/>
            <a:ext cx="3159125" cy="2495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100"/>
              </a:spcBef>
              <a:buClr>
                <a:srgbClr val="851D43"/>
              </a:buClr>
              <a:buSzPct val="89000"/>
              <a:buFont typeface="Wingdings" panose="05000000000000000000"/>
              <a:buChar char=""/>
              <a:tabLst>
                <a:tab pos="356870" algn="l"/>
                <a:tab pos="357505" algn="l"/>
              </a:tabLst>
            </a:pPr>
            <a:r>
              <a:rPr sz="1800" spc="-10" dirty="0">
                <a:latin typeface="Calibri" panose="020F0502020204030204"/>
                <a:cs typeface="Calibri" panose="020F0502020204030204"/>
              </a:rPr>
              <a:t>Ability</a:t>
            </a:r>
            <a:r>
              <a:rPr sz="18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15" dirty="0">
                <a:latin typeface="Calibri" panose="020F0502020204030204"/>
                <a:cs typeface="Calibri" panose="020F0502020204030204"/>
              </a:rPr>
              <a:t>to</a:t>
            </a:r>
            <a:r>
              <a:rPr sz="1800" spc="-10" dirty="0">
                <a:latin typeface="Calibri" panose="020F0502020204030204"/>
                <a:cs typeface="Calibri" panose="020F0502020204030204"/>
              </a:rPr>
              <a:t> scale</a:t>
            </a:r>
            <a:endParaRPr sz="1800">
              <a:latin typeface="Calibri" panose="020F0502020204030204"/>
              <a:cs typeface="Calibri" panose="020F0502020204030204"/>
            </a:endParaRPr>
          </a:p>
          <a:p>
            <a:pPr marL="350520" indent="-338455">
              <a:lnSpc>
                <a:spcPct val="100000"/>
              </a:lnSpc>
              <a:buClr>
                <a:srgbClr val="851D43"/>
              </a:buClr>
              <a:buFont typeface="Wingdings" panose="05000000000000000000"/>
              <a:buChar char=""/>
              <a:tabLst>
                <a:tab pos="350520" algn="l"/>
                <a:tab pos="351155" algn="l"/>
              </a:tabLst>
            </a:pPr>
            <a:r>
              <a:rPr sz="1800" spc="-10" dirty="0">
                <a:latin typeface="Calibri" panose="020F0502020204030204"/>
                <a:cs typeface="Calibri" panose="020F0502020204030204"/>
              </a:rPr>
              <a:t>Execution</a:t>
            </a:r>
            <a:r>
              <a:rPr sz="1800" spc="-25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10" dirty="0">
                <a:latin typeface="Calibri" panose="020F0502020204030204"/>
                <a:cs typeface="Calibri" panose="020F0502020204030204"/>
              </a:rPr>
              <a:t>process</a:t>
            </a:r>
            <a:endParaRPr sz="1800">
              <a:latin typeface="Calibri" panose="020F0502020204030204"/>
              <a:cs typeface="Calibri" panose="020F0502020204030204"/>
            </a:endParaRPr>
          </a:p>
          <a:p>
            <a:pPr marL="350520" indent="-338455">
              <a:lnSpc>
                <a:spcPct val="100000"/>
              </a:lnSpc>
              <a:buClr>
                <a:srgbClr val="851D43"/>
              </a:buClr>
              <a:buFont typeface="Wingdings" panose="05000000000000000000"/>
              <a:buChar char=""/>
              <a:tabLst>
                <a:tab pos="350520" algn="l"/>
                <a:tab pos="351155" algn="l"/>
              </a:tabLst>
            </a:pPr>
            <a:r>
              <a:rPr sz="1800" spc="-10" dirty="0">
                <a:latin typeface="Calibri" panose="020F0502020204030204"/>
                <a:cs typeface="Calibri" panose="020F0502020204030204"/>
              </a:rPr>
              <a:t>Focus</a:t>
            </a:r>
            <a:r>
              <a:rPr sz="1800" spc="-5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dirty="0">
                <a:latin typeface="Calibri" panose="020F0502020204030204"/>
                <a:cs typeface="Calibri" panose="020F0502020204030204"/>
              </a:rPr>
              <a:t>on</a:t>
            </a:r>
            <a:r>
              <a:rPr sz="1800" spc="-25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10" dirty="0">
                <a:latin typeface="Calibri" panose="020F0502020204030204"/>
                <a:cs typeface="Calibri" panose="020F0502020204030204"/>
              </a:rPr>
              <a:t>Quality</a:t>
            </a:r>
            <a:endParaRPr sz="1800">
              <a:latin typeface="Calibri" panose="020F0502020204030204"/>
              <a:cs typeface="Calibri" panose="020F0502020204030204"/>
            </a:endParaRPr>
          </a:p>
          <a:p>
            <a:pPr marL="350520" indent="-338455">
              <a:lnSpc>
                <a:spcPct val="100000"/>
              </a:lnSpc>
              <a:buClr>
                <a:srgbClr val="851D43"/>
              </a:buClr>
              <a:buFont typeface="Wingdings" panose="05000000000000000000"/>
              <a:buChar char=""/>
              <a:tabLst>
                <a:tab pos="350520" algn="l"/>
                <a:tab pos="351155" algn="l"/>
              </a:tabLst>
            </a:pPr>
            <a:r>
              <a:rPr sz="1800" spc="-5" dirty="0">
                <a:latin typeface="Calibri" panose="020F0502020204030204"/>
                <a:cs typeface="Calibri" panose="020F0502020204030204"/>
              </a:rPr>
              <a:t>Risk</a:t>
            </a:r>
            <a:r>
              <a:rPr sz="1800" spc="-15" dirty="0">
                <a:latin typeface="Calibri" panose="020F0502020204030204"/>
                <a:cs typeface="Calibri" panose="020F0502020204030204"/>
              </a:rPr>
              <a:t> Assessment</a:t>
            </a:r>
            <a:r>
              <a:rPr sz="1800" spc="50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10" dirty="0">
                <a:latin typeface="Calibri" panose="020F0502020204030204"/>
                <a:cs typeface="Calibri" panose="020F0502020204030204"/>
              </a:rPr>
              <a:t>Framework</a:t>
            </a:r>
            <a:endParaRPr sz="1800">
              <a:latin typeface="Calibri" panose="020F0502020204030204"/>
              <a:cs typeface="Calibri" panose="020F0502020204030204"/>
            </a:endParaRPr>
          </a:p>
          <a:p>
            <a:pPr marL="350520" indent="-338455">
              <a:lnSpc>
                <a:spcPct val="100000"/>
              </a:lnSpc>
              <a:spcBef>
                <a:spcPts val="5"/>
              </a:spcBef>
              <a:buClr>
                <a:srgbClr val="851D43"/>
              </a:buClr>
              <a:buFont typeface="Wingdings" panose="05000000000000000000"/>
              <a:buChar char=""/>
              <a:tabLst>
                <a:tab pos="350520" algn="l"/>
                <a:tab pos="351155" algn="l"/>
              </a:tabLst>
            </a:pPr>
            <a:r>
              <a:rPr sz="1800" spc="-10" dirty="0">
                <a:latin typeface="Calibri" panose="020F0502020204030204"/>
                <a:cs typeface="Calibri" panose="020F0502020204030204"/>
              </a:rPr>
              <a:t>Business</a:t>
            </a:r>
            <a:r>
              <a:rPr sz="1800" spc="20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10" dirty="0">
                <a:latin typeface="Calibri" panose="020F0502020204030204"/>
                <a:cs typeface="Calibri" panose="020F0502020204030204"/>
              </a:rPr>
              <a:t>Continuity</a:t>
            </a:r>
            <a:r>
              <a:rPr sz="1800" spc="55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dirty="0">
                <a:latin typeface="Calibri" panose="020F0502020204030204"/>
                <a:cs typeface="Calibri" panose="020F0502020204030204"/>
              </a:rPr>
              <a:t>Plan</a:t>
            </a:r>
            <a:endParaRPr sz="1800">
              <a:latin typeface="Calibri" panose="020F0502020204030204"/>
              <a:cs typeface="Calibri" panose="020F0502020204030204"/>
            </a:endParaRPr>
          </a:p>
          <a:p>
            <a:pPr marL="350520" indent="-338455">
              <a:lnSpc>
                <a:spcPct val="100000"/>
              </a:lnSpc>
              <a:buClr>
                <a:srgbClr val="851D43"/>
              </a:buClr>
              <a:buFont typeface="Wingdings" panose="05000000000000000000"/>
              <a:buChar char=""/>
              <a:tabLst>
                <a:tab pos="350520" algn="l"/>
                <a:tab pos="351155" algn="l"/>
              </a:tabLst>
            </a:pPr>
            <a:r>
              <a:rPr sz="1800" spc="-10" dirty="0">
                <a:latin typeface="Calibri" panose="020F0502020204030204"/>
                <a:cs typeface="Calibri" panose="020F0502020204030204"/>
              </a:rPr>
              <a:t>Innovation</a:t>
            </a:r>
            <a:endParaRPr sz="1800">
              <a:latin typeface="Calibri" panose="020F0502020204030204"/>
              <a:cs typeface="Calibri" panose="020F0502020204030204"/>
            </a:endParaRPr>
          </a:p>
          <a:p>
            <a:pPr marL="350520" indent="-338455">
              <a:lnSpc>
                <a:spcPct val="100000"/>
              </a:lnSpc>
              <a:buClr>
                <a:srgbClr val="851D43"/>
              </a:buClr>
              <a:buFont typeface="Wingdings" panose="05000000000000000000"/>
              <a:buChar char=""/>
              <a:tabLst>
                <a:tab pos="350520" algn="l"/>
                <a:tab pos="351155" algn="l"/>
              </a:tabLst>
            </a:pPr>
            <a:r>
              <a:rPr sz="1800" spc="-10" dirty="0">
                <a:latin typeface="Calibri" panose="020F0502020204030204"/>
                <a:cs typeface="Calibri" panose="020F0502020204030204"/>
              </a:rPr>
              <a:t>Adaptability</a:t>
            </a:r>
            <a:endParaRPr sz="1800">
              <a:latin typeface="Calibri" panose="020F0502020204030204"/>
              <a:cs typeface="Calibri" panose="020F0502020204030204"/>
            </a:endParaRPr>
          </a:p>
          <a:p>
            <a:pPr marL="299085" marR="5080" indent="-287020">
              <a:lnSpc>
                <a:spcPct val="100000"/>
              </a:lnSpc>
              <a:buClr>
                <a:srgbClr val="851D43"/>
              </a:buClr>
              <a:buFont typeface="Wingdings" panose="05000000000000000000"/>
              <a:buChar char=""/>
              <a:tabLst>
                <a:tab pos="350520" algn="l"/>
                <a:tab pos="351155" algn="l"/>
              </a:tabLst>
            </a:pPr>
            <a:r>
              <a:rPr dirty="0"/>
              <a:t>	</a:t>
            </a:r>
            <a:r>
              <a:rPr sz="1800" spc="-10" dirty="0">
                <a:latin typeface="Calibri" panose="020F0502020204030204"/>
                <a:cs typeface="Calibri" panose="020F0502020204030204"/>
              </a:rPr>
              <a:t>Direct</a:t>
            </a:r>
            <a:r>
              <a:rPr sz="1800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10" dirty="0">
                <a:latin typeface="Calibri" panose="020F0502020204030204"/>
                <a:cs typeface="Calibri" panose="020F0502020204030204"/>
              </a:rPr>
              <a:t>Control</a:t>
            </a:r>
            <a:r>
              <a:rPr sz="1800" spc="20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dirty="0">
                <a:latin typeface="Calibri" panose="020F0502020204030204"/>
                <a:cs typeface="Calibri" panose="020F0502020204030204"/>
              </a:rPr>
              <a:t>–</a:t>
            </a:r>
            <a:r>
              <a:rPr sz="1800" spc="-20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5" dirty="0">
                <a:latin typeface="Calibri" panose="020F0502020204030204"/>
                <a:cs typeface="Calibri" panose="020F0502020204030204"/>
              </a:rPr>
              <a:t>No</a:t>
            </a:r>
            <a:r>
              <a:rPr sz="1800" spc="15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25" dirty="0">
                <a:latin typeface="Calibri" panose="020F0502020204030204"/>
                <a:cs typeface="Calibri" panose="020F0502020204030204"/>
              </a:rPr>
              <a:t>Tertiary</a:t>
            </a:r>
            <a:r>
              <a:rPr sz="1800" spc="-15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dirty="0">
                <a:latin typeface="Calibri" panose="020F0502020204030204"/>
                <a:cs typeface="Calibri" panose="020F0502020204030204"/>
              </a:rPr>
              <a:t>or </a:t>
            </a:r>
            <a:r>
              <a:rPr sz="1800" spc="-395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10" dirty="0">
                <a:latin typeface="Calibri" panose="020F0502020204030204"/>
                <a:cs typeface="Calibri" panose="020F0502020204030204"/>
              </a:rPr>
              <a:t>Secondary</a:t>
            </a:r>
            <a:r>
              <a:rPr sz="1800" spc="35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10" dirty="0">
                <a:latin typeface="Calibri" panose="020F0502020204030204"/>
                <a:cs typeface="Calibri" panose="020F0502020204030204"/>
              </a:rPr>
              <a:t>Outsourcing</a:t>
            </a:r>
            <a:endParaRPr sz="1800"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07109" y="932510"/>
            <a:ext cx="994029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926320" algn="l"/>
              </a:tabLst>
            </a:pPr>
            <a:r>
              <a:rPr spc="-60" dirty="0"/>
              <a:t>Core</a:t>
            </a:r>
            <a:r>
              <a:rPr spc="-110" dirty="0"/>
              <a:t> </a:t>
            </a:r>
            <a:r>
              <a:rPr spc="-145" dirty="0"/>
              <a:t>Team</a:t>
            </a:r>
            <a:r>
              <a:rPr spc="-120" dirty="0"/>
              <a:t> </a:t>
            </a:r>
            <a:r>
              <a:rPr spc="-55" dirty="0"/>
              <a:t>Competency	</a:t>
            </a:r>
            <a:endParaRPr spc="-55" dirty="0"/>
          </a:p>
        </p:txBody>
      </p:sp>
      <p:sp>
        <p:nvSpPr>
          <p:cNvPr id="3" name="object 3"/>
          <p:cNvSpPr txBox="1"/>
          <p:nvPr/>
        </p:nvSpPr>
        <p:spPr>
          <a:xfrm>
            <a:off x="971499" y="3701618"/>
            <a:ext cx="953135" cy="5759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2000" b="1" spc="-10" dirty="0">
                <a:latin typeface="Calibri" panose="020F0502020204030204"/>
                <a:cs typeface="Calibri" panose="020F0502020204030204"/>
              </a:rPr>
              <a:t>Anil</a:t>
            </a:r>
            <a:r>
              <a:rPr sz="2000" b="1" spc="-4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b="1" spc="-5" dirty="0">
                <a:latin typeface="Calibri" panose="020F0502020204030204"/>
                <a:cs typeface="Calibri" panose="020F0502020204030204"/>
              </a:rPr>
              <a:t>Soni</a:t>
            </a:r>
            <a:endParaRPr sz="2000">
              <a:latin typeface="Calibri" panose="020F0502020204030204"/>
              <a:cs typeface="Calibri" panose="020F0502020204030204"/>
            </a:endParaRPr>
          </a:p>
          <a:p>
            <a:pPr algn="ctr">
              <a:lnSpc>
                <a:spcPct val="100000"/>
              </a:lnSpc>
              <a:spcBef>
                <a:spcPts val="15"/>
              </a:spcBef>
            </a:pPr>
            <a:r>
              <a:rPr sz="1600" spc="-15" dirty="0">
                <a:latin typeface="Calibri" panose="020F0502020204030204"/>
                <a:cs typeface="Calibri" panose="020F0502020204030204"/>
              </a:rPr>
              <a:t>Director</a:t>
            </a:r>
            <a:endParaRPr sz="16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09266" y="3629025"/>
            <a:ext cx="1428115" cy="819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635" marR="5080" indent="-36957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 panose="020F0502020204030204"/>
                <a:cs typeface="Calibri" panose="020F0502020204030204"/>
              </a:rPr>
              <a:t>Rashter</a:t>
            </a:r>
            <a:r>
              <a:rPr sz="1800" b="1" spc="-75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b="1" spc="-5" dirty="0">
                <a:latin typeface="Calibri" panose="020F0502020204030204"/>
                <a:cs typeface="Calibri" panose="020F0502020204030204"/>
              </a:rPr>
              <a:t>Kumar </a:t>
            </a:r>
            <a:r>
              <a:rPr sz="1800" b="1" spc="-395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b="1" spc="-10" dirty="0">
                <a:latin typeface="Calibri" panose="020F0502020204030204"/>
                <a:cs typeface="Calibri" panose="020F0502020204030204"/>
              </a:rPr>
              <a:t>Dahiya </a:t>
            </a:r>
            <a:r>
              <a:rPr sz="1800" b="1" spc="-5" dirty="0">
                <a:latin typeface="Calibri" panose="020F0502020204030204"/>
                <a:cs typeface="Calibri" panose="020F0502020204030204"/>
              </a:rPr>
              <a:t> </a:t>
            </a:r>
            <a:r>
              <a:rPr sz="1600" spc="-15" dirty="0">
                <a:latin typeface="Calibri" panose="020F0502020204030204"/>
                <a:cs typeface="Calibri" panose="020F0502020204030204"/>
              </a:rPr>
              <a:t>Director</a:t>
            </a:r>
            <a:endParaRPr sz="16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87417" y="3732352"/>
            <a:ext cx="1047115" cy="5454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 panose="020F0502020204030204"/>
                <a:cs typeface="Calibri" panose="020F0502020204030204"/>
              </a:rPr>
              <a:t>Sanjiv</a:t>
            </a:r>
            <a:r>
              <a:rPr sz="1800" b="1" spc="-20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b="1" spc="-35" dirty="0">
                <a:latin typeface="Calibri" panose="020F0502020204030204"/>
                <a:cs typeface="Calibri" panose="020F0502020204030204"/>
              </a:rPr>
              <a:t>Vats</a:t>
            </a:r>
            <a:endParaRPr sz="1800">
              <a:latin typeface="Calibri" panose="020F0502020204030204"/>
              <a:cs typeface="Calibri" panose="020F0502020204030204"/>
            </a:endParaRPr>
          </a:p>
          <a:p>
            <a:pPr marL="5080" algn="ctr">
              <a:lnSpc>
                <a:spcPct val="100000"/>
              </a:lnSpc>
              <a:spcBef>
                <a:spcPts val="10"/>
              </a:spcBef>
            </a:pPr>
            <a:r>
              <a:rPr sz="1600" spc="-10" dirty="0">
                <a:latin typeface="Calibri" panose="020F0502020204030204"/>
                <a:cs typeface="Calibri" panose="020F0502020204030204"/>
              </a:rPr>
              <a:t>Promoter</a:t>
            </a:r>
            <a:endParaRPr sz="16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04382" y="3717417"/>
            <a:ext cx="1607820" cy="544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 panose="020F0502020204030204"/>
                <a:cs typeface="Calibri" panose="020F0502020204030204"/>
              </a:rPr>
              <a:t>Sanjay</a:t>
            </a:r>
            <a:r>
              <a:rPr sz="1800" b="1" spc="-40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b="1" spc="-5" dirty="0">
                <a:latin typeface="Calibri" panose="020F0502020204030204"/>
                <a:cs typeface="Calibri" panose="020F0502020204030204"/>
              </a:rPr>
              <a:t>Rajvanshi</a:t>
            </a:r>
            <a:endParaRPr sz="1800">
              <a:latin typeface="Calibri" panose="020F0502020204030204"/>
              <a:cs typeface="Calibri" panose="020F0502020204030204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600" spc="-5" dirty="0">
                <a:latin typeface="Calibri" panose="020F0502020204030204"/>
                <a:cs typeface="Calibri" panose="020F0502020204030204"/>
              </a:rPr>
              <a:t>CEO</a:t>
            </a:r>
            <a:endParaRPr sz="16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079228" y="3732352"/>
            <a:ext cx="1529715" cy="5454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Calibri" panose="020F0502020204030204"/>
                <a:cs typeface="Calibri" panose="020F0502020204030204"/>
              </a:rPr>
              <a:t>Manoj</a:t>
            </a:r>
            <a:r>
              <a:rPr sz="1800" b="1" spc="-55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b="1" spc="-5" dirty="0">
                <a:latin typeface="Calibri" panose="020F0502020204030204"/>
                <a:cs typeface="Calibri" panose="020F0502020204030204"/>
              </a:rPr>
              <a:t>Chauhan</a:t>
            </a:r>
            <a:endParaRPr sz="1800">
              <a:latin typeface="Calibri" panose="020F0502020204030204"/>
              <a:cs typeface="Calibri" panose="020F0502020204030204"/>
            </a:endParaRPr>
          </a:p>
          <a:p>
            <a:pPr algn="ctr">
              <a:lnSpc>
                <a:spcPct val="100000"/>
              </a:lnSpc>
              <a:spcBef>
                <a:spcPts val="10"/>
              </a:spcBef>
            </a:pPr>
            <a:r>
              <a:rPr sz="1600" spc="-5" dirty="0">
                <a:latin typeface="Calibri" panose="020F0502020204030204"/>
                <a:cs typeface="Calibri" panose="020F0502020204030204"/>
              </a:rPr>
              <a:t>Vice</a:t>
            </a:r>
            <a:r>
              <a:rPr sz="1600" spc="-25" dirty="0">
                <a:latin typeface="Calibri" panose="020F0502020204030204"/>
                <a:cs typeface="Calibri" panose="020F0502020204030204"/>
              </a:rPr>
              <a:t> </a:t>
            </a:r>
            <a:r>
              <a:rPr sz="1600" spc="-10" dirty="0">
                <a:latin typeface="Calibri" panose="020F0502020204030204"/>
                <a:cs typeface="Calibri" panose="020F0502020204030204"/>
              </a:rPr>
              <a:t>President</a:t>
            </a:r>
            <a:endParaRPr sz="16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050530" y="3717417"/>
            <a:ext cx="1749425" cy="544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 panose="020F0502020204030204"/>
                <a:cs typeface="Calibri" panose="020F0502020204030204"/>
              </a:rPr>
              <a:t>Dharmendra</a:t>
            </a:r>
            <a:r>
              <a:rPr sz="1800" b="1" spc="-50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b="1" spc="-10" dirty="0">
                <a:latin typeface="Calibri" panose="020F0502020204030204"/>
                <a:cs typeface="Calibri" panose="020F0502020204030204"/>
              </a:rPr>
              <a:t>Sethi</a:t>
            </a:r>
            <a:endParaRPr sz="1800">
              <a:latin typeface="Calibri" panose="020F0502020204030204"/>
              <a:cs typeface="Calibri" panose="020F0502020204030204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600" spc="-10" dirty="0">
                <a:latin typeface="Calibri" panose="020F0502020204030204"/>
                <a:cs typeface="Calibri" panose="020F0502020204030204"/>
              </a:rPr>
              <a:t>President</a:t>
            </a:r>
            <a:endParaRPr sz="160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9" name="object 9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7889743" y="1873000"/>
            <a:ext cx="1548392" cy="1706871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8283" y="1830320"/>
            <a:ext cx="1399031" cy="1776991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05878" y="1863856"/>
            <a:ext cx="1210067" cy="1670295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146291" y="1863851"/>
            <a:ext cx="1517903" cy="1746503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575570" y="1897379"/>
            <a:ext cx="1299956" cy="1700783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041635" y="1828792"/>
            <a:ext cx="1527048" cy="1909582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664375" y="4953177"/>
            <a:ext cx="107315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b="1" spc="-25" dirty="0">
                <a:latin typeface="Times New Roman" panose="02020603050405020304"/>
                <a:cs typeface="Times New Roman" panose="02020603050405020304"/>
              </a:rPr>
              <a:t>Our</a:t>
            </a:r>
            <a:r>
              <a:rPr sz="1400" b="1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25" dirty="0">
                <a:latin typeface="Times New Roman" panose="02020603050405020304"/>
                <a:cs typeface="Times New Roman" panose="02020603050405020304"/>
              </a:rPr>
              <a:t>Core</a:t>
            </a:r>
            <a:r>
              <a:rPr sz="1400" b="1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20" dirty="0">
                <a:latin typeface="Times New Roman" panose="02020603050405020304"/>
                <a:cs typeface="Times New Roman" panose="02020603050405020304"/>
              </a:rPr>
              <a:t>Team</a:t>
            </a:r>
            <a:r>
              <a:rPr sz="1400" b="1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10" dirty="0">
                <a:latin typeface="Times New Roman" panose="02020603050405020304"/>
                <a:cs typeface="Times New Roman" panose="02020603050405020304"/>
              </a:rPr>
              <a:t>led</a:t>
            </a:r>
            <a:r>
              <a:rPr sz="1400" b="1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40" dirty="0">
                <a:latin typeface="Times New Roman" panose="02020603050405020304"/>
                <a:cs typeface="Times New Roman" panose="02020603050405020304"/>
              </a:rPr>
              <a:t>by</a:t>
            </a:r>
            <a:r>
              <a:rPr sz="1400" b="1" spc="-45" dirty="0">
                <a:latin typeface="Times New Roman" panose="02020603050405020304"/>
                <a:cs typeface="Times New Roman" panose="02020603050405020304"/>
              </a:rPr>
              <a:t> Mr. 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Anil</a:t>
            </a:r>
            <a:r>
              <a:rPr sz="1400" b="1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Soni</a:t>
            </a:r>
            <a:r>
              <a:rPr sz="1400" b="1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25" dirty="0">
                <a:latin typeface="Times New Roman" panose="02020603050405020304"/>
                <a:cs typeface="Times New Roman" panose="02020603050405020304"/>
              </a:rPr>
              <a:t>has</a:t>
            </a:r>
            <a:r>
              <a:rPr sz="1400" b="1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25" dirty="0">
                <a:latin typeface="Times New Roman" panose="02020603050405020304"/>
                <a:cs typeface="Times New Roman" panose="02020603050405020304"/>
              </a:rPr>
              <a:t>vast</a:t>
            </a:r>
            <a:r>
              <a:rPr sz="1400" b="1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15" dirty="0">
                <a:latin typeface="Times New Roman" panose="02020603050405020304"/>
                <a:cs typeface="Times New Roman" panose="02020603050405020304"/>
              </a:rPr>
              <a:t>experience</a:t>
            </a:r>
            <a:r>
              <a:rPr sz="1400" b="1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15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400" b="1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5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b="1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5" dirty="0">
                <a:latin typeface="Times New Roman" panose="02020603050405020304"/>
                <a:cs typeface="Times New Roman" panose="02020603050405020304"/>
              </a:rPr>
              <a:t>field</a:t>
            </a:r>
            <a:r>
              <a:rPr sz="1400" b="1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15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b="1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20" dirty="0">
                <a:latin typeface="Times New Roman" panose="02020603050405020304"/>
                <a:cs typeface="Times New Roman" panose="02020603050405020304"/>
              </a:rPr>
              <a:t>Facility</a:t>
            </a:r>
            <a:r>
              <a:rPr sz="1400" b="1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15" dirty="0">
                <a:latin typeface="Times New Roman" panose="02020603050405020304"/>
                <a:cs typeface="Times New Roman" panose="02020603050405020304"/>
              </a:rPr>
              <a:t>Mangament,</a:t>
            </a:r>
            <a:r>
              <a:rPr sz="1400" b="1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30" dirty="0">
                <a:latin typeface="Times New Roman" panose="02020603050405020304"/>
                <a:cs typeface="Times New Roman" panose="02020603050405020304"/>
              </a:rPr>
              <a:t>Manpower</a:t>
            </a:r>
            <a:r>
              <a:rPr sz="1400" b="1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5" dirty="0">
                <a:latin typeface="Times New Roman" panose="02020603050405020304"/>
                <a:cs typeface="Times New Roman" panose="02020603050405020304"/>
              </a:rPr>
              <a:t>Provison</a:t>
            </a:r>
            <a:r>
              <a:rPr sz="1400" b="1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2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400" b="1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5" dirty="0">
                <a:latin typeface="Times New Roman" panose="02020603050405020304"/>
                <a:cs typeface="Times New Roman" panose="02020603050405020304"/>
              </a:rPr>
              <a:t>othe</a:t>
            </a:r>
            <a:r>
              <a:rPr sz="1400" b="1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20" dirty="0">
                <a:latin typeface="Times New Roman" panose="02020603050405020304"/>
                <a:cs typeface="Times New Roman" panose="02020603050405020304"/>
              </a:rPr>
              <a:t>related</a:t>
            </a:r>
            <a:r>
              <a:rPr sz="1400" b="1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20" dirty="0">
                <a:latin typeface="Times New Roman" panose="02020603050405020304"/>
                <a:cs typeface="Times New Roman" panose="02020603050405020304"/>
              </a:rPr>
              <a:t>services</a:t>
            </a:r>
            <a:r>
              <a:rPr sz="1400" b="1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1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1400" b="1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5" dirty="0">
                <a:latin typeface="Times New Roman" panose="02020603050405020304"/>
                <a:cs typeface="Times New Roman" panose="02020603050405020304"/>
              </a:rPr>
              <a:t>the </a:t>
            </a:r>
            <a:r>
              <a:rPr sz="1400" b="1" spc="-3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15" dirty="0">
                <a:latin typeface="Times New Roman" panose="02020603050405020304"/>
                <a:cs typeface="Times New Roman" panose="02020603050405020304"/>
              </a:rPr>
              <a:t>Government</a:t>
            </a:r>
            <a:r>
              <a:rPr sz="1400" b="1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30" dirty="0">
                <a:latin typeface="Times New Roman" panose="02020603050405020304"/>
                <a:cs typeface="Times New Roman" panose="02020603050405020304"/>
              </a:rPr>
              <a:t>as</a:t>
            </a:r>
            <a:r>
              <a:rPr sz="1400" b="1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20" dirty="0">
                <a:latin typeface="Times New Roman" panose="02020603050405020304"/>
                <a:cs typeface="Times New Roman" panose="02020603050405020304"/>
              </a:rPr>
              <a:t>well</a:t>
            </a:r>
            <a:r>
              <a:rPr sz="1400" b="1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30" dirty="0">
                <a:latin typeface="Times New Roman" panose="02020603050405020304"/>
                <a:cs typeface="Times New Roman" panose="02020603050405020304"/>
              </a:rPr>
              <a:t>as</a:t>
            </a:r>
            <a:r>
              <a:rPr sz="1400" b="1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25" dirty="0">
                <a:latin typeface="Times New Roman" panose="02020603050405020304"/>
                <a:cs typeface="Times New Roman" panose="02020603050405020304"/>
              </a:rPr>
              <a:t>Private</a:t>
            </a:r>
            <a:r>
              <a:rPr sz="1400" b="1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5" dirty="0">
                <a:latin typeface="Times New Roman" panose="02020603050405020304"/>
                <a:cs typeface="Times New Roman" panose="02020603050405020304"/>
              </a:rPr>
              <a:t>Client.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16" name="object 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40725" y="0"/>
            <a:ext cx="511088" cy="1496567"/>
          </a:xfrm>
          <a:prstGeom prst="rect">
            <a:avLst/>
          </a:prstGeom>
        </p:spPr>
      </p:pic>
      <p:pic>
        <p:nvPicPr>
          <p:cNvPr id="17" name="object 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041635" y="16933"/>
            <a:ext cx="2145791" cy="95402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91767" y="1737360"/>
            <a:ext cx="9942830" cy="0"/>
          </a:xfrm>
          <a:custGeom>
            <a:avLst/>
            <a:gdLst/>
            <a:ahLst/>
            <a:cxnLst/>
            <a:rect l="l" t="t" r="r" b="b"/>
            <a:pathLst>
              <a:path w="9942830">
                <a:moveTo>
                  <a:pt x="0" y="0"/>
                </a:moveTo>
                <a:lnTo>
                  <a:pt x="9942322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73581" y="545414"/>
            <a:ext cx="405765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u="none" spc="-55" dirty="0"/>
              <a:t>Leadership</a:t>
            </a:r>
            <a:r>
              <a:rPr u="none" spc="-145" dirty="0"/>
              <a:t> Team</a:t>
            </a:r>
            <a:endParaRPr u="none" spc="-145" dirty="0"/>
          </a:p>
        </p:txBody>
      </p:sp>
      <p:sp>
        <p:nvSpPr>
          <p:cNvPr id="4" name="object 4"/>
          <p:cNvSpPr txBox="1"/>
          <p:nvPr/>
        </p:nvSpPr>
        <p:spPr>
          <a:xfrm>
            <a:off x="1151636" y="1516836"/>
            <a:ext cx="9972675" cy="4569460"/>
          </a:xfrm>
          <a:prstGeom prst="rect">
            <a:avLst/>
          </a:prstGeom>
        </p:spPr>
        <p:txBody>
          <a:bodyPr vert="horz" wrap="square" lIns="0" tIns="140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5"/>
              </a:spcBef>
            </a:pPr>
            <a:r>
              <a:rPr sz="1600" b="1" spc="-40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Mr.</a:t>
            </a:r>
            <a:r>
              <a:rPr sz="1600" b="1" spc="-35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b="1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Anil</a:t>
            </a:r>
            <a:r>
              <a:rPr sz="1600" b="1" spc="-20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b="1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Soni</a:t>
            </a:r>
            <a:r>
              <a:rPr sz="1600" b="1" spc="-20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b="1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-</a:t>
            </a:r>
            <a:r>
              <a:rPr sz="1600" b="1" spc="-5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b="1" spc="-10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Director</a:t>
            </a:r>
            <a:endParaRPr sz="1600">
              <a:latin typeface="Calibri" panose="020F0502020204030204"/>
              <a:cs typeface="Calibri" panose="020F0502020204030204"/>
            </a:endParaRPr>
          </a:p>
          <a:p>
            <a:pPr marL="12700" marR="5080" algn="just">
              <a:lnSpc>
                <a:spcPct val="80000"/>
              </a:lnSpc>
              <a:spcBef>
                <a:spcPts val="1395"/>
              </a:spcBef>
            </a:pPr>
            <a:r>
              <a:rPr sz="16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Anil has </a:t>
            </a:r>
            <a:r>
              <a:rPr sz="16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a </a:t>
            </a:r>
            <a:r>
              <a:rPr sz="16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graduate </a:t>
            </a:r>
            <a:r>
              <a:rPr sz="16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degree </a:t>
            </a:r>
            <a:r>
              <a:rPr sz="16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in BSc (Non-medical), </a:t>
            </a:r>
            <a:r>
              <a:rPr sz="16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Diplomas/Masters </a:t>
            </a:r>
            <a:r>
              <a:rPr sz="16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in Computer Science, </a:t>
            </a:r>
            <a:r>
              <a:rPr sz="16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Marketing Management </a:t>
            </a:r>
            <a:r>
              <a:rPr sz="1600" spc="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&amp; </a:t>
            </a:r>
            <a:r>
              <a:rPr sz="1600" spc="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Public </a:t>
            </a:r>
            <a:r>
              <a:rPr sz="16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Administration </a:t>
            </a:r>
            <a:r>
              <a:rPr sz="16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and an </a:t>
            </a:r>
            <a:r>
              <a:rPr sz="16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MBA degree in </a:t>
            </a:r>
            <a:r>
              <a:rPr sz="16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Business </a:t>
            </a:r>
            <a:r>
              <a:rPr sz="1600" spc="-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Strategy. </a:t>
            </a:r>
            <a:r>
              <a:rPr sz="1600" spc="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He </a:t>
            </a:r>
            <a:r>
              <a:rPr sz="16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has </a:t>
            </a:r>
            <a:r>
              <a:rPr sz="16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a an </a:t>
            </a:r>
            <a:r>
              <a:rPr sz="16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experience of </a:t>
            </a:r>
            <a:r>
              <a:rPr sz="16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31 </a:t>
            </a:r>
            <a:r>
              <a:rPr sz="16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years </a:t>
            </a:r>
            <a:r>
              <a:rPr sz="16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in Maneuvering </a:t>
            </a:r>
            <a:r>
              <a:rPr sz="16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Strategic</a:t>
            </a:r>
            <a:r>
              <a:rPr sz="16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Business</a:t>
            </a:r>
            <a:r>
              <a:rPr sz="16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Planning,</a:t>
            </a:r>
            <a:r>
              <a:rPr sz="1600" spc="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Managing</a:t>
            </a:r>
            <a:r>
              <a:rPr sz="16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Investor</a:t>
            </a:r>
            <a:r>
              <a:rPr sz="16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Relations,</a:t>
            </a:r>
            <a:r>
              <a:rPr sz="16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Formulating</a:t>
            </a:r>
            <a:r>
              <a:rPr sz="16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&amp;</a:t>
            </a:r>
            <a:r>
              <a:rPr sz="1600" spc="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Implementing</a:t>
            </a:r>
            <a:r>
              <a:rPr sz="16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Systems</a:t>
            </a:r>
            <a:r>
              <a:rPr sz="16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and</a:t>
            </a:r>
            <a:r>
              <a:rPr sz="1600" spc="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Procedures, </a:t>
            </a:r>
            <a:r>
              <a:rPr sz="16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Budgeting </a:t>
            </a:r>
            <a:r>
              <a:rPr sz="16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and </a:t>
            </a:r>
            <a:r>
              <a:rPr sz="16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Customer Relationship Management. </a:t>
            </a:r>
            <a:r>
              <a:rPr sz="16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His </a:t>
            </a:r>
            <a:r>
              <a:rPr sz="16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last assignment </a:t>
            </a:r>
            <a:r>
              <a:rPr sz="16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was with Premier Shield Pvt. </a:t>
            </a:r>
            <a:r>
              <a:rPr sz="1600" spc="-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Ltd </a:t>
            </a:r>
            <a:r>
              <a:rPr sz="16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as </a:t>
            </a:r>
            <a:r>
              <a:rPr sz="16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the </a:t>
            </a:r>
            <a:r>
              <a:rPr sz="16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Chief </a:t>
            </a:r>
            <a:r>
              <a:rPr sz="16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Executive </a:t>
            </a:r>
            <a:r>
              <a:rPr sz="16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Officer (CEO) </a:t>
            </a:r>
            <a:r>
              <a:rPr sz="16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and </a:t>
            </a:r>
            <a:r>
              <a:rPr sz="16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prior </a:t>
            </a:r>
            <a:r>
              <a:rPr sz="16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to </a:t>
            </a:r>
            <a:r>
              <a:rPr sz="16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that </a:t>
            </a:r>
            <a:r>
              <a:rPr sz="16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he </a:t>
            </a:r>
            <a:r>
              <a:rPr sz="16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was </a:t>
            </a:r>
            <a:r>
              <a:rPr sz="16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associated </a:t>
            </a:r>
            <a:r>
              <a:rPr sz="16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with </a:t>
            </a:r>
            <a:r>
              <a:rPr sz="1600" spc="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A2Z </a:t>
            </a:r>
            <a:r>
              <a:rPr sz="16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Infra </a:t>
            </a:r>
            <a:r>
              <a:rPr sz="16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services </a:t>
            </a:r>
            <a:r>
              <a:rPr sz="1600" spc="-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Ltd </a:t>
            </a:r>
            <a:r>
              <a:rPr sz="16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in the capacity </a:t>
            </a:r>
            <a:r>
              <a:rPr sz="1600" spc="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of </a:t>
            </a:r>
            <a:r>
              <a:rPr sz="16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Joint </a:t>
            </a:r>
            <a:r>
              <a:rPr sz="16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Managing </a:t>
            </a:r>
            <a:r>
              <a:rPr sz="16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Director</a:t>
            </a:r>
            <a:r>
              <a:rPr sz="1600" spc="6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(JMD)</a:t>
            </a:r>
            <a:r>
              <a:rPr sz="1600" spc="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where</a:t>
            </a:r>
            <a:r>
              <a:rPr sz="1600" spc="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he</a:t>
            </a:r>
            <a:r>
              <a:rPr sz="16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transformed</a:t>
            </a:r>
            <a:r>
              <a:rPr sz="1600" spc="3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a</a:t>
            </a:r>
            <a:r>
              <a:rPr sz="16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6</a:t>
            </a:r>
            <a:r>
              <a:rPr sz="16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Cr</a:t>
            </a:r>
            <a:r>
              <a:rPr sz="16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company</a:t>
            </a:r>
            <a:r>
              <a:rPr sz="16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to</a:t>
            </a:r>
            <a:r>
              <a:rPr sz="1600" spc="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300</a:t>
            </a:r>
            <a:r>
              <a:rPr sz="16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Cr</a:t>
            </a:r>
            <a:r>
              <a:rPr sz="16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Company</a:t>
            </a:r>
            <a:r>
              <a:rPr sz="1600" spc="-5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within</a:t>
            </a:r>
            <a:r>
              <a:rPr sz="1600" spc="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7</a:t>
            </a:r>
            <a:r>
              <a:rPr sz="16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years.</a:t>
            </a:r>
            <a:endParaRPr sz="1600">
              <a:latin typeface="Calibri" panose="020F0502020204030204"/>
              <a:cs typeface="Calibri" panose="020F0502020204030204"/>
            </a:endParaRPr>
          </a:p>
          <a:p>
            <a:pPr marL="12700">
              <a:lnSpc>
                <a:spcPct val="100000"/>
              </a:lnSpc>
              <a:spcBef>
                <a:spcPts val="1180"/>
              </a:spcBef>
            </a:pPr>
            <a:r>
              <a:rPr sz="1600" b="1" spc="-45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Mr.</a:t>
            </a:r>
            <a:r>
              <a:rPr sz="1600" b="1" spc="-30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b="1" spc="-5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Rashter</a:t>
            </a:r>
            <a:r>
              <a:rPr sz="1600" b="1" spc="-20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b="1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Kumar</a:t>
            </a:r>
            <a:r>
              <a:rPr sz="1600" b="1" spc="-30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b="1" spc="-5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Dahiya</a:t>
            </a:r>
            <a:r>
              <a:rPr sz="1600" b="1" spc="-35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b="1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- </a:t>
            </a:r>
            <a:r>
              <a:rPr sz="1600" b="1" spc="-10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Director</a:t>
            </a:r>
            <a:endParaRPr sz="1600">
              <a:latin typeface="Calibri" panose="020F0502020204030204"/>
              <a:cs typeface="Calibri" panose="020F0502020204030204"/>
            </a:endParaRPr>
          </a:p>
          <a:p>
            <a:pPr marL="12700" marR="347345">
              <a:lnSpc>
                <a:spcPct val="90000"/>
              </a:lnSpc>
              <a:spcBef>
                <a:spcPts val="1390"/>
              </a:spcBef>
            </a:pPr>
            <a:r>
              <a:rPr sz="16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A</a:t>
            </a:r>
            <a:r>
              <a:rPr sz="1600" spc="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decorated</a:t>
            </a:r>
            <a:r>
              <a:rPr sz="1600" spc="4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ex-serviceman,</a:t>
            </a:r>
            <a:r>
              <a:rPr sz="16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served</a:t>
            </a:r>
            <a:r>
              <a:rPr sz="1600" spc="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in</a:t>
            </a:r>
            <a:r>
              <a:rPr sz="1600" spc="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the</a:t>
            </a:r>
            <a:r>
              <a:rPr sz="16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Indian</a:t>
            </a:r>
            <a:r>
              <a:rPr sz="1600" spc="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Army</a:t>
            </a:r>
            <a:r>
              <a:rPr sz="1600" spc="-3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resides</a:t>
            </a:r>
            <a:r>
              <a:rPr sz="1600" spc="2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in Gurugram,</a:t>
            </a:r>
            <a:r>
              <a:rPr sz="16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Haryana.</a:t>
            </a:r>
            <a:r>
              <a:rPr sz="1600" spc="-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4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Now,</a:t>
            </a:r>
            <a:r>
              <a:rPr sz="1600" spc="3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Director</a:t>
            </a:r>
            <a:r>
              <a:rPr sz="1600" spc="7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with </a:t>
            </a:r>
            <a:r>
              <a:rPr sz="16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MS</a:t>
            </a:r>
            <a:r>
              <a:rPr sz="1600" spc="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Support </a:t>
            </a:r>
            <a:r>
              <a:rPr sz="1600" spc="-35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Services</a:t>
            </a:r>
            <a:r>
              <a:rPr sz="1600" spc="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Pvt.</a:t>
            </a:r>
            <a:r>
              <a:rPr sz="1600" spc="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Ltd.</a:t>
            </a:r>
            <a:r>
              <a:rPr sz="1600" spc="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has</a:t>
            </a:r>
            <a:r>
              <a:rPr sz="16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prior</a:t>
            </a:r>
            <a:r>
              <a:rPr sz="1600" spc="4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experience</a:t>
            </a:r>
            <a:r>
              <a:rPr sz="1600" spc="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in</a:t>
            </a:r>
            <a:r>
              <a:rPr sz="16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the</a:t>
            </a:r>
            <a:r>
              <a:rPr sz="1600" spc="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same</a:t>
            </a:r>
            <a:r>
              <a:rPr sz="1600" spc="-3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level</a:t>
            </a:r>
            <a:r>
              <a:rPr sz="1600" spc="4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with </a:t>
            </a:r>
            <a:r>
              <a:rPr sz="16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various</a:t>
            </a:r>
            <a:r>
              <a:rPr sz="1600" spc="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firms</a:t>
            </a:r>
            <a:r>
              <a:rPr sz="16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involved</a:t>
            </a:r>
            <a:r>
              <a:rPr sz="1600" spc="4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with</a:t>
            </a:r>
            <a:r>
              <a:rPr sz="16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businesses</a:t>
            </a:r>
            <a:r>
              <a:rPr sz="1600" spc="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related</a:t>
            </a:r>
            <a:r>
              <a:rPr sz="1600" spc="4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to </a:t>
            </a:r>
            <a:r>
              <a:rPr sz="16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construction,</a:t>
            </a:r>
            <a:r>
              <a:rPr sz="1600" spc="6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property</a:t>
            </a:r>
            <a:r>
              <a:rPr sz="1600" spc="3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management</a:t>
            </a:r>
            <a:r>
              <a:rPr sz="1600" spc="-6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and</a:t>
            </a:r>
            <a:r>
              <a:rPr sz="16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much</a:t>
            </a:r>
            <a:r>
              <a:rPr sz="1600" spc="-3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engagement </a:t>
            </a:r>
            <a:r>
              <a:rPr sz="1600" spc="-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into</a:t>
            </a:r>
            <a:r>
              <a:rPr sz="1600" spc="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social</a:t>
            </a:r>
            <a:r>
              <a:rPr sz="1600" spc="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work</a:t>
            </a:r>
            <a:r>
              <a:rPr sz="1600" spc="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and</a:t>
            </a:r>
            <a:r>
              <a:rPr sz="16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certain</a:t>
            </a:r>
            <a:r>
              <a:rPr sz="1600" spc="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NGO’s.</a:t>
            </a:r>
            <a:endParaRPr sz="1600">
              <a:latin typeface="Calibri" panose="020F0502020204030204"/>
              <a:cs typeface="Calibri" panose="020F0502020204030204"/>
            </a:endParaRPr>
          </a:p>
          <a:p>
            <a:pPr marL="73025">
              <a:lnSpc>
                <a:spcPct val="100000"/>
              </a:lnSpc>
              <a:spcBef>
                <a:spcPts val="1415"/>
              </a:spcBef>
            </a:pPr>
            <a:r>
              <a:rPr sz="1600" b="1" spc="-45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Mr.</a:t>
            </a:r>
            <a:r>
              <a:rPr sz="1600" b="1" spc="-35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b="1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Sanjiv </a:t>
            </a:r>
            <a:r>
              <a:rPr sz="1600" b="1" spc="-30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Vats</a:t>
            </a:r>
            <a:r>
              <a:rPr sz="1600" b="1" spc="-35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b="1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- </a:t>
            </a:r>
            <a:r>
              <a:rPr sz="1600" b="1" spc="-5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Promoter</a:t>
            </a:r>
            <a:endParaRPr sz="1600">
              <a:latin typeface="Calibri" panose="020F0502020204030204"/>
              <a:cs typeface="Calibri" panose="020F0502020204030204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50">
              <a:latin typeface="Calibri" panose="020F0502020204030204"/>
              <a:cs typeface="Calibri" panose="020F0502020204030204"/>
            </a:endParaRPr>
          </a:p>
          <a:p>
            <a:pPr marL="12700" marR="106680">
              <a:lnSpc>
                <a:spcPct val="80000"/>
              </a:lnSpc>
            </a:pPr>
            <a:r>
              <a:rPr sz="16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Sanjiv is </a:t>
            </a:r>
            <a:r>
              <a:rPr sz="16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a</a:t>
            </a:r>
            <a:r>
              <a:rPr sz="1600" spc="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Hotel</a:t>
            </a:r>
            <a:r>
              <a:rPr sz="1600" spc="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Management</a:t>
            </a:r>
            <a:r>
              <a:rPr sz="16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graduate</a:t>
            </a:r>
            <a:r>
              <a:rPr sz="16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and</a:t>
            </a:r>
            <a:r>
              <a:rPr sz="16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has</a:t>
            </a:r>
            <a:r>
              <a:rPr sz="1600" spc="-3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a </a:t>
            </a:r>
            <a:r>
              <a:rPr sz="16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total</a:t>
            </a:r>
            <a:r>
              <a:rPr sz="1600" spc="4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work</a:t>
            </a:r>
            <a:r>
              <a:rPr sz="1600" spc="3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experience</a:t>
            </a:r>
            <a:r>
              <a:rPr sz="1600" spc="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of</a:t>
            </a:r>
            <a:r>
              <a:rPr sz="1600" spc="3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20 </a:t>
            </a:r>
            <a:r>
              <a:rPr sz="16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years</a:t>
            </a:r>
            <a:r>
              <a:rPr sz="1600" spc="2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in the</a:t>
            </a:r>
            <a:r>
              <a:rPr sz="1600" spc="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Services</a:t>
            </a:r>
            <a:r>
              <a:rPr sz="1600" spc="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Industry.</a:t>
            </a:r>
            <a:r>
              <a:rPr sz="1600" spc="4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Sanjiv</a:t>
            </a:r>
            <a:r>
              <a:rPr sz="16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has </a:t>
            </a:r>
            <a:r>
              <a:rPr sz="16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worked</a:t>
            </a:r>
            <a:r>
              <a:rPr sz="1600" spc="4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with </a:t>
            </a:r>
            <a:r>
              <a:rPr sz="16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the</a:t>
            </a:r>
            <a:r>
              <a:rPr sz="1600" spc="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best</a:t>
            </a:r>
            <a:r>
              <a:rPr sz="1600" spc="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names</a:t>
            </a:r>
            <a:r>
              <a:rPr sz="1600" spc="-3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in</a:t>
            </a:r>
            <a:r>
              <a:rPr sz="16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the</a:t>
            </a:r>
            <a:r>
              <a:rPr sz="1600" spc="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hospitality</a:t>
            </a:r>
            <a:r>
              <a:rPr sz="1600" spc="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industry</a:t>
            </a:r>
            <a:r>
              <a:rPr sz="1600" spc="4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like</a:t>
            </a:r>
            <a:r>
              <a:rPr sz="1600" spc="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Hyatt</a:t>
            </a:r>
            <a:r>
              <a:rPr sz="1600" spc="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Regency-</a:t>
            </a:r>
            <a:r>
              <a:rPr sz="1600" spc="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India,</a:t>
            </a:r>
            <a:r>
              <a:rPr sz="1600" spc="-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Hyatt</a:t>
            </a:r>
            <a:r>
              <a:rPr sz="1600" spc="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Cologne </a:t>
            </a:r>
            <a:r>
              <a:rPr sz="16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-</a:t>
            </a:r>
            <a:r>
              <a:rPr sz="16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Germany and </a:t>
            </a:r>
            <a:r>
              <a:rPr sz="16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organizations</a:t>
            </a:r>
            <a:r>
              <a:rPr sz="1600" spc="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like</a:t>
            </a:r>
            <a:r>
              <a:rPr sz="1600" spc="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American</a:t>
            </a:r>
            <a:r>
              <a:rPr sz="1600" spc="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Embassy-Tokyo,</a:t>
            </a:r>
            <a:r>
              <a:rPr sz="1600" spc="-3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Phantasy</a:t>
            </a:r>
            <a:r>
              <a:rPr sz="1600" spc="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island</a:t>
            </a:r>
            <a:r>
              <a:rPr sz="1600" spc="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-</a:t>
            </a:r>
            <a:r>
              <a:rPr sz="16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Germany</a:t>
            </a:r>
            <a:r>
              <a:rPr sz="16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etc.</a:t>
            </a:r>
            <a:r>
              <a:rPr sz="1600" spc="3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His </a:t>
            </a:r>
            <a:r>
              <a:rPr sz="16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domestic</a:t>
            </a:r>
            <a:r>
              <a:rPr sz="16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and</a:t>
            </a:r>
            <a:r>
              <a:rPr sz="16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international</a:t>
            </a:r>
            <a:r>
              <a:rPr sz="1600" spc="7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experience </a:t>
            </a:r>
            <a:r>
              <a:rPr sz="16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has enabled him</a:t>
            </a:r>
            <a:r>
              <a:rPr sz="16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to</a:t>
            </a:r>
            <a:r>
              <a:rPr sz="1600" spc="4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develop</a:t>
            </a:r>
            <a:r>
              <a:rPr sz="1600" spc="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a </a:t>
            </a:r>
            <a:r>
              <a:rPr sz="16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strong</a:t>
            </a:r>
            <a:r>
              <a:rPr sz="1600" spc="3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understanding</a:t>
            </a:r>
            <a:r>
              <a:rPr sz="1600" spc="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for</a:t>
            </a:r>
            <a:r>
              <a:rPr sz="1600" spc="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client</a:t>
            </a:r>
            <a:r>
              <a:rPr sz="1600" spc="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needs</a:t>
            </a:r>
            <a:r>
              <a:rPr sz="1600" spc="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and</a:t>
            </a:r>
            <a:r>
              <a:rPr sz="1600" spc="-3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providing</a:t>
            </a:r>
            <a:r>
              <a:rPr sz="1600" spc="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services</a:t>
            </a:r>
            <a:r>
              <a:rPr sz="1600" spc="4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that</a:t>
            </a:r>
            <a:r>
              <a:rPr sz="16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tailor-made</a:t>
            </a:r>
            <a:r>
              <a:rPr sz="16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to</a:t>
            </a:r>
            <a:r>
              <a:rPr sz="1600" spc="4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meet</a:t>
            </a:r>
            <a:r>
              <a:rPr sz="16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the </a:t>
            </a:r>
            <a:r>
              <a:rPr sz="1600" spc="-35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client’s</a:t>
            </a:r>
            <a:r>
              <a:rPr sz="1600" spc="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requirements.</a:t>
            </a:r>
            <a:endParaRPr sz="160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5" name="object 5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10015728" y="0"/>
            <a:ext cx="2145791" cy="95402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97864" cy="149656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91767" y="1737360"/>
            <a:ext cx="9942830" cy="0"/>
          </a:xfrm>
          <a:custGeom>
            <a:avLst/>
            <a:gdLst/>
            <a:ahLst/>
            <a:cxnLst/>
            <a:rect l="l" t="t" r="r" b="b"/>
            <a:pathLst>
              <a:path w="9942830">
                <a:moveTo>
                  <a:pt x="0" y="0"/>
                </a:moveTo>
                <a:lnTo>
                  <a:pt x="9942322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73581" y="545414"/>
            <a:ext cx="405765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u="none" spc="-55" dirty="0"/>
              <a:t>Leadership</a:t>
            </a:r>
            <a:r>
              <a:rPr u="none" spc="-145" dirty="0"/>
              <a:t> Team</a:t>
            </a:r>
            <a:endParaRPr u="none" spc="-145" dirty="0"/>
          </a:p>
        </p:txBody>
      </p:sp>
      <p:sp>
        <p:nvSpPr>
          <p:cNvPr id="4" name="object 4"/>
          <p:cNvSpPr txBox="1"/>
          <p:nvPr/>
        </p:nvSpPr>
        <p:spPr>
          <a:xfrm>
            <a:off x="1243990" y="1561896"/>
            <a:ext cx="9928860" cy="4568825"/>
          </a:xfrm>
          <a:prstGeom prst="rect">
            <a:avLst/>
          </a:prstGeom>
        </p:spPr>
        <p:txBody>
          <a:bodyPr vert="horz" wrap="square" lIns="0" tIns="143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30"/>
              </a:spcBef>
            </a:pPr>
            <a:r>
              <a:rPr sz="1500" b="1" spc="-50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Mr.</a:t>
            </a:r>
            <a:r>
              <a:rPr sz="1500" b="1" spc="-10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500" b="1" spc="-5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Sanjay</a:t>
            </a:r>
            <a:r>
              <a:rPr sz="1500" b="1" spc="-25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500" b="1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Rajvanshi</a:t>
            </a:r>
            <a:r>
              <a:rPr sz="1500" b="1" spc="254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500" b="1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-</a:t>
            </a:r>
            <a:r>
              <a:rPr sz="1500" b="1" spc="5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500" b="1" spc="-5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CEO</a:t>
            </a:r>
            <a:endParaRPr sz="1500">
              <a:latin typeface="Calibri" panose="020F0502020204030204"/>
              <a:cs typeface="Calibri" panose="020F0502020204030204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Calibri" panose="020F0502020204030204"/>
              <a:cs typeface="Calibri" panose="020F0502020204030204"/>
            </a:endParaRPr>
          </a:p>
          <a:p>
            <a:pPr marL="12700" marR="5080" algn="just">
              <a:lnSpc>
                <a:spcPct val="80000"/>
              </a:lnSpc>
            </a:pPr>
            <a:r>
              <a:rPr sz="1500" spc="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32+ </a:t>
            </a:r>
            <a:r>
              <a:rPr sz="15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years </a:t>
            </a:r>
            <a:r>
              <a:rPr sz="15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of </a:t>
            </a:r>
            <a:r>
              <a:rPr sz="15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total corporate </a:t>
            </a:r>
            <a:r>
              <a:rPr sz="15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experience, in Sales </a:t>
            </a:r>
            <a:r>
              <a:rPr sz="1500" spc="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&amp; </a:t>
            </a:r>
            <a:r>
              <a:rPr sz="15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Marketing </a:t>
            </a:r>
            <a:r>
              <a:rPr sz="15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and </a:t>
            </a:r>
            <a:r>
              <a:rPr sz="15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Training, </a:t>
            </a:r>
            <a:r>
              <a:rPr sz="15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out of which </a:t>
            </a:r>
            <a:r>
              <a:rPr sz="1500" spc="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15 </a:t>
            </a:r>
            <a:r>
              <a:rPr sz="15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years </a:t>
            </a:r>
            <a:r>
              <a:rPr sz="15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of </a:t>
            </a:r>
            <a:r>
              <a:rPr sz="15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training </a:t>
            </a:r>
            <a:r>
              <a:rPr sz="15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delivery </a:t>
            </a:r>
            <a:r>
              <a:rPr sz="15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and </a:t>
            </a:r>
            <a:r>
              <a:rPr sz="1500" spc="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5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development </a:t>
            </a:r>
            <a:r>
              <a:rPr sz="15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experience </a:t>
            </a:r>
            <a:r>
              <a:rPr sz="15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at different </a:t>
            </a:r>
            <a:r>
              <a:rPr sz="15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levels. </a:t>
            </a:r>
            <a:r>
              <a:rPr sz="15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This experience </a:t>
            </a:r>
            <a:r>
              <a:rPr sz="15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has </a:t>
            </a:r>
            <a:r>
              <a:rPr sz="15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been in </a:t>
            </a:r>
            <a:r>
              <a:rPr sz="15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diverse </a:t>
            </a:r>
            <a:r>
              <a:rPr sz="15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industries </a:t>
            </a:r>
            <a:r>
              <a:rPr sz="15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and </a:t>
            </a:r>
            <a:r>
              <a:rPr sz="15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selling </a:t>
            </a:r>
            <a:r>
              <a:rPr sz="15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environments. </a:t>
            </a:r>
            <a:r>
              <a:rPr sz="15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Along with </a:t>
            </a:r>
            <a:r>
              <a:rPr sz="1500" spc="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5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this</a:t>
            </a:r>
            <a:r>
              <a:rPr sz="1500" spc="7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5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diversity</a:t>
            </a:r>
            <a:r>
              <a:rPr sz="1500" spc="8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5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of</a:t>
            </a:r>
            <a:r>
              <a:rPr sz="1500" spc="6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5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experience,</a:t>
            </a:r>
            <a:r>
              <a:rPr sz="1500" spc="8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5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also</a:t>
            </a:r>
            <a:r>
              <a:rPr sz="1500" spc="7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5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brings</a:t>
            </a:r>
            <a:r>
              <a:rPr sz="1500" spc="5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5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rich</a:t>
            </a:r>
            <a:r>
              <a:rPr sz="1500" spc="6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5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experience</a:t>
            </a:r>
            <a:r>
              <a:rPr sz="1500" spc="7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5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of</a:t>
            </a:r>
            <a:r>
              <a:rPr sz="1500" spc="6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5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training</a:t>
            </a:r>
            <a:r>
              <a:rPr sz="1500" spc="8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5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and</a:t>
            </a:r>
            <a:r>
              <a:rPr sz="1500" spc="4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5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consulting</a:t>
            </a:r>
            <a:r>
              <a:rPr sz="1500" spc="7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5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assignments</a:t>
            </a:r>
            <a:r>
              <a:rPr sz="1500" spc="8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5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in</a:t>
            </a:r>
            <a:r>
              <a:rPr sz="1500" spc="7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5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the</a:t>
            </a:r>
            <a:r>
              <a:rPr sz="1500" spc="6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5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field</a:t>
            </a:r>
            <a:r>
              <a:rPr sz="1500" spc="6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5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of</a:t>
            </a:r>
            <a:r>
              <a:rPr sz="1500" spc="6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5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Sales</a:t>
            </a:r>
            <a:r>
              <a:rPr sz="1500" spc="8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5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and</a:t>
            </a:r>
            <a:r>
              <a:rPr sz="1500" spc="4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500" spc="-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Training </a:t>
            </a:r>
            <a:r>
              <a:rPr sz="15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500" spc="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&amp; </a:t>
            </a:r>
            <a:r>
              <a:rPr sz="15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Consulting. </a:t>
            </a:r>
            <a:r>
              <a:rPr sz="15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He has </a:t>
            </a:r>
            <a:r>
              <a:rPr sz="15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worked </a:t>
            </a:r>
            <a:r>
              <a:rPr sz="15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with </a:t>
            </a:r>
            <a:r>
              <a:rPr sz="15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organizations like </a:t>
            </a:r>
            <a:r>
              <a:rPr sz="15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Apollo </a:t>
            </a:r>
            <a:r>
              <a:rPr sz="15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Tyres </a:t>
            </a:r>
            <a:r>
              <a:rPr sz="1500" spc="-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Ltd </a:t>
            </a:r>
            <a:r>
              <a:rPr sz="15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and </a:t>
            </a:r>
            <a:r>
              <a:rPr sz="15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NIS </a:t>
            </a:r>
            <a:r>
              <a:rPr sz="15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Sparta </a:t>
            </a:r>
            <a:r>
              <a:rPr sz="15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Ltd, </a:t>
            </a:r>
            <a:r>
              <a:rPr sz="15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and </a:t>
            </a:r>
            <a:r>
              <a:rPr sz="15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is </a:t>
            </a:r>
            <a:r>
              <a:rPr sz="1500" spc="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a </a:t>
            </a:r>
            <a:r>
              <a:rPr sz="15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certified </a:t>
            </a:r>
            <a:r>
              <a:rPr sz="15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trainer for </a:t>
            </a:r>
            <a:r>
              <a:rPr sz="15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programs </a:t>
            </a:r>
            <a:r>
              <a:rPr sz="15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5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impacting both </a:t>
            </a:r>
            <a:r>
              <a:rPr sz="15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behavior </a:t>
            </a:r>
            <a:r>
              <a:rPr sz="15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and business aspects </a:t>
            </a:r>
            <a:r>
              <a:rPr sz="15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of </a:t>
            </a:r>
            <a:r>
              <a:rPr sz="15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Individual </a:t>
            </a:r>
            <a:r>
              <a:rPr sz="15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Performance, </a:t>
            </a:r>
            <a:r>
              <a:rPr sz="15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through programs </a:t>
            </a:r>
            <a:r>
              <a:rPr sz="15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like </a:t>
            </a:r>
            <a:r>
              <a:rPr sz="15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Performance </a:t>
            </a:r>
            <a:r>
              <a:rPr sz="15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Management </a:t>
            </a:r>
            <a:r>
              <a:rPr sz="15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Solutions.</a:t>
            </a:r>
            <a:endParaRPr sz="1500">
              <a:latin typeface="Calibri" panose="020F0502020204030204"/>
              <a:cs typeface="Calibri" panose="020F0502020204030204"/>
            </a:endParaRPr>
          </a:p>
          <a:p>
            <a:pPr marL="12700">
              <a:lnSpc>
                <a:spcPct val="100000"/>
              </a:lnSpc>
              <a:spcBef>
                <a:spcPts val="1055"/>
              </a:spcBef>
            </a:pPr>
            <a:r>
              <a:rPr sz="1500" b="1" spc="-50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Mr.</a:t>
            </a:r>
            <a:r>
              <a:rPr sz="1500" b="1" spc="-5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500" b="1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Dharmendra</a:t>
            </a:r>
            <a:r>
              <a:rPr sz="1500" b="1" spc="-75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500" b="1" spc="5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Sethi</a:t>
            </a:r>
            <a:r>
              <a:rPr sz="1500" b="1" spc="-65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500" b="1" spc="-5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–President</a:t>
            </a:r>
            <a:endParaRPr sz="1500">
              <a:latin typeface="Calibri" panose="020F0502020204030204"/>
              <a:cs typeface="Calibri" panose="020F0502020204030204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00">
              <a:latin typeface="Calibri" panose="020F0502020204030204"/>
              <a:cs typeface="Calibri" panose="020F0502020204030204"/>
            </a:endParaRPr>
          </a:p>
          <a:p>
            <a:pPr marL="12700" marR="5080" algn="just">
              <a:lnSpc>
                <a:spcPct val="80000"/>
              </a:lnSpc>
              <a:spcBef>
                <a:spcPts val="5"/>
              </a:spcBef>
            </a:pPr>
            <a:r>
              <a:rPr sz="15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An astute, </a:t>
            </a:r>
            <a:r>
              <a:rPr sz="15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results-oriented </a:t>
            </a:r>
            <a:r>
              <a:rPr sz="15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leader </a:t>
            </a:r>
            <a:r>
              <a:rPr sz="1500" spc="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with </a:t>
            </a:r>
            <a:r>
              <a:rPr sz="15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proven </a:t>
            </a:r>
            <a:r>
              <a:rPr sz="15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success </a:t>
            </a:r>
            <a:r>
              <a:rPr sz="15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record. </a:t>
            </a:r>
            <a:r>
              <a:rPr sz="1500" spc="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20 </a:t>
            </a:r>
            <a:r>
              <a:rPr sz="15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years </a:t>
            </a:r>
            <a:r>
              <a:rPr sz="15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of </a:t>
            </a:r>
            <a:r>
              <a:rPr sz="15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experience in </a:t>
            </a:r>
            <a:r>
              <a:rPr sz="15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Business </a:t>
            </a:r>
            <a:r>
              <a:rPr sz="15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development, </a:t>
            </a:r>
            <a:r>
              <a:rPr sz="1500" spc="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CRM, </a:t>
            </a:r>
            <a:r>
              <a:rPr sz="15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Prime </a:t>
            </a:r>
            <a:r>
              <a:rPr sz="1500" spc="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5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accounts </a:t>
            </a:r>
            <a:r>
              <a:rPr sz="15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management, </a:t>
            </a:r>
            <a:r>
              <a:rPr sz="15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overseeing operations, conceptualization, </a:t>
            </a:r>
            <a:r>
              <a:rPr sz="15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setting </a:t>
            </a:r>
            <a:r>
              <a:rPr sz="15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up and </a:t>
            </a:r>
            <a:r>
              <a:rPr sz="15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strategic management </a:t>
            </a:r>
            <a:r>
              <a:rPr sz="15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of </a:t>
            </a:r>
            <a:r>
              <a:rPr sz="15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Profit </a:t>
            </a:r>
            <a:r>
              <a:rPr sz="15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Centers. </a:t>
            </a:r>
            <a:r>
              <a:rPr sz="1500" spc="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A </a:t>
            </a:r>
            <a:r>
              <a:rPr sz="1500" spc="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5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proactive </a:t>
            </a:r>
            <a:r>
              <a:rPr sz="15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Planner </a:t>
            </a:r>
            <a:r>
              <a:rPr sz="15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with </a:t>
            </a:r>
            <a:r>
              <a:rPr sz="15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expertise in </a:t>
            </a:r>
            <a:r>
              <a:rPr sz="15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strategic </a:t>
            </a:r>
            <a:r>
              <a:rPr sz="15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planning, </a:t>
            </a:r>
            <a:r>
              <a:rPr sz="15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market </a:t>
            </a:r>
            <a:r>
              <a:rPr sz="15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plan </a:t>
            </a:r>
            <a:r>
              <a:rPr sz="15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execution, competitor </a:t>
            </a:r>
            <a:r>
              <a:rPr sz="15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and </a:t>
            </a:r>
            <a:r>
              <a:rPr sz="15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market analysis. </a:t>
            </a:r>
            <a:r>
              <a:rPr sz="1500" spc="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A </a:t>
            </a:r>
            <a:r>
              <a:rPr sz="15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complete </a:t>
            </a:r>
            <a:r>
              <a:rPr sz="15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team </a:t>
            </a:r>
            <a:r>
              <a:rPr sz="15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man and </a:t>
            </a:r>
            <a:r>
              <a:rPr sz="1500" spc="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a </a:t>
            </a:r>
            <a:r>
              <a:rPr sz="15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powerful </a:t>
            </a:r>
            <a:r>
              <a:rPr sz="1500" spc="-2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trainer. </a:t>
            </a:r>
            <a:r>
              <a:rPr sz="15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Ability </a:t>
            </a:r>
            <a:r>
              <a:rPr sz="15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to </a:t>
            </a:r>
            <a:r>
              <a:rPr sz="15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swiftly ramp </a:t>
            </a:r>
            <a:r>
              <a:rPr sz="1500" spc="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up </a:t>
            </a:r>
            <a:r>
              <a:rPr sz="15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projects </a:t>
            </a:r>
            <a:r>
              <a:rPr sz="15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with </a:t>
            </a:r>
            <a:r>
              <a:rPr sz="15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cross-functional </a:t>
            </a:r>
            <a:r>
              <a:rPr sz="15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skills. An </a:t>
            </a:r>
            <a:r>
              <a:rPr sz="15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effective Communicator </a:t>
            </a:r>
            <a:r>
              <a:rPr sz="15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with </a:t>
            </a:r>
            <a:r>
              <a:rPr sz="1500" spc="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5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exceptional presentation </a:t>
            </a:r>
            <a:r>
              <a:rPr sz="15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skills </a:t>
            </a:r>
            <a:r>
              <a:rPr sz="15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and abilities </a:t>
            </a:r>
            <a:r>
              <a:rPr sz="15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in </a:t>
            </a:r>
            <a:r>
              <a:rPr sz="15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forging </a:t>
            </a:r>
            <a:r>
              <a:rPr sz="15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business </a:t>
            </a:r>
            <a:r>
              <a:rPr sz="15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partnerships, </a:t>
            </a:r>
            <a:r>
              <a:rPr sz="15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lead </a:t>
            </a:r>
            <a:r>
              <a:rPr sz="15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cross-cultural teams </a:t>
            </a:r>
            <a:r>
              <a:rPr sz="15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and </a:t>
            </a:r>
            <a:r>
              <a:rPr sz="15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establish </a:t>
            </a:r>
            <a:r>
              <a:rPr sz="15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beneficial </a:t>
            </a:r>
            <a:r>
              <a:rPr sz="15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5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relationships</a:t>
            </a:r>
            <a:r>
              <a:rPr sz="1500" spc="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5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with</a:t>
            </a:r>
            <a:r>
              <a:rPr sz="15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5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key</a:t>
            </a:r>
            <a:r>
              <a:rPr sz="1500" spc="-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5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players</a:t>
            </a:r>
            <a:r>
              <a:rPr sz="15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5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in</a:t>
            </a:r>
            <a:r>
              <a:rPr sz="15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5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the</a:t>
            </a:r>
            <a:r>
              <a:rPr sz="15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industry.</a:t>
            </a:r>
            <a:endParaRPr sz="1500">
              <a:latin typeface="Calibri" panose="020F0502020204030204"/>
              <a:cs typeface="Calibri" panose="020F0502020204030204"/>
            </a:endParaRPr>
          </a:p>
          <a:p>
            <a:pPr marL="12700">
              <a:lnSpc>
                <a:spcPct val="100000"/>
              </a:lnSpc>
              <a:spcBef>
                <a:spcPts val="1030"/>
              </a:spcBef>
            </a:pPr>
            <a:r>
              <a:rPr sz="1500" b="1" spc="-50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Mr.</a:t>
            </a:r>
            <a:r>
              <a:rPr sz="1500" b="1" spc="-10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500" b="1" spc="5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Manoj</a:t>
            </a:r>
            <a:r>
              <a:rPr sz="1500" b="1" spc="-30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500" b="1" spc="5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Chauhan</a:t>
            </a:r>
            <a:r>
              <a:rPr sz="1500" b="1" spc="-75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500" b="1" spc="5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– </a:t>
            </a:r>
            <a:r>
              <a:rPr sz="1500" b="1" spc="-5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Vice</a:t>
            </a:r>
            <a:r>
              <a:rPr sz="1500" b="1" spc="-25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500" b="1" spc="-5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President</a:t>
            </a:r>
            <a:endParaRPr sz="1500">
              <a:latin typeface="Calibri" panose="020F0502020204030204"/>
              <a:cs typeface="Calibri" panose="020F0502020204030204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50">
              <a:latin typeface="Calibri" panose="020F0502020204030204"/>
              <a:cs typeface="Calibri" panose="020F0502020204030204"/>
            </a:endParaRPr>
          </a:p>
          <a:p>
            <a:pPr marL="12700" marR="5080" indent="42545" algn="just">
              <a:lnSpc>
                <a:spcPct val="80000"/>
              </a:lnSpc>
            </a:pPr>
            <a:r>
              <a:rPr sz="15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Manoj </a:t>
            </a:r>
            <a:r>
              <a:rPr sz="15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has </a:t>
            </a:r>
            <a:r>
              <a:rPr sz="1500" spc="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a </a:t>
            </a:r>
            <a:r>
              <a:rPr sz="15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Masters </a:t>
            </a:r>
            <a:r>
              <a:rPr sz="15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degree specializing in </a:t>
            </a:r>
            <a:r>
              <a:rPr sz="15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Marketing. </a:t>
            </a:r>
            <a:r>
              <a:rPr sz="15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He </a:t>
            </a:r>
            <a:r>
              <a:rPr sz="15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is </a:t>
            </a:r>
            <a:r>
              <a:rPr sz="15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having </a:t>
            </a:r>
            <a:r>
              <a:rPr sz="15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experience </a:t>
            </a:r>
            <a:r>
              <a:rPr sz="15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of </a:t>
            </a:r>
            <a:r>
              <a:rPr sz="1500" spc="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18+ </a:t>
            </a:r>
            <a:r>
              <a:rPr sz="1500" spc="-2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Years </a:t>
            </a:r>
            <a:r>
              <a:rPr sz="15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in Marketing, </a:t>
            </a:r>
            <a:r>
              <a:rPr sz="15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Operations, </a:t>
            </a:r>
            <a:r>
              <a:rPr sz="15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liasioning </a:t>
            </a:r>
            <a:r>
              <a:rPr sz="15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and </a:t>
            </a:r>
            <a:r>
              <a:rPr sz="15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business </a:t>
            </a:r>
            <a:r>
              <a:rPr sz="15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development. </a:t>
            </a:r>
            <a:r>
              <a:rPr sz="15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He </a:t>
            </a:r>
            <a:r>
              <a:rPr sz="15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was Associated </a:t>
            </a:r>
            <a:r>
              <a:rPr sz="15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with A2Z </a:t>
            </a:r>
            <a:r>
              <a:rPr sz="15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Infra </a:t>
            </a:r>
            <a:r>
              <a:rPr sz="15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Services </a:t>
            </a:r>
            <a:r>
              <a:rPr sz="1500" spc="-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Ltd </a:t>
            </a:r>
            <a:r>
              <a:rPr sz="15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for</a:t>
            </a:r>
            <a:r>
              <a:rPr sz="15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500" spc="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18 </a:t>
            </a:r>
            <a:r>
              <a:rPr sz="15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years </a:t>
            </a:r>
            <a:r>
              <a:rPr sz="15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starting </a:t>
            </a:r>
            <a:r>
              <a:rPr sz="15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from </a:t>
            </a:r>
            <a:r>
              <a:rPr sz="1500" spc="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2002 </a:t>
            </a:r>
            <a:r>
              <a:rPr sz="15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to </a:t>
            </a:r>
            <a:r>
              <a:rPr sz="15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2020 </a:t>
            </a:r>
            <a:r>
              <a:rPr sz="15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as </a:t>
            </a:r>
            <a:r>
              <a:rPr sz="1500" spc="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a </a:t>
            </a:r>
            <a:r>
              <a:rPr sz="15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Vice </a:t>
            </a:r>
            <a:r>
              <a:rPr sz="1500" spc="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5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president,</a:t>
            </a:r>
            <a:r>
              <a:rPr sz="1500" spc="2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5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he</a:t>
            </a:r>
            <a:r>
              <a:rPr sz="1500" spc="33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5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was</a:t>
            </a:r>
            <a:r>
              <a:rPr sz="1500" spc="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5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handling</a:t>
            </a:r>
            <a:r>
              <a:rPr sz="1500" spc="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5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Business</a:t>
            </a:r>
            <a:r>
              <a:rPr sz="1500" spc="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5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Development</a:t>
            </a:r>
            <a:r>
              <a:rPr sz="1500" spc="3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5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and</a:t>
            </a:r>
            <a:r>
              <a:rPr sz="1500" spc="33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5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Operations</a:t>
            </a:r>
            <a:r>
              <a:rPr sz="1500" spc="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5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of</a:t>
            </a:r>
            <a:r>
              <a:rPr sz="1500" spc="33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5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premium</a:t>
            </a:r>
            <a:r>
              <a:rPr sz="15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5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government</a:t>
            </a:r>
            <a:r>
              <a:rPr sz="1500" spc="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5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projects</a:t>
            </a:r>
            <a:r>
              <a:rPr sz="1500" spc="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5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like</a:t>
            </a:r>
            <a:r>
              <a:rPr sz="1500" spc="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5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Indians</a:t>
            </a:r>
            <a:r>
              <a:rPr sz="1500" spc="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5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railways</a:t>
            </a:r>
            <a:endParaRPr sz="1500">
              <a:latin typeface="Calibri" panose="020F0502020204030204"/>
              <a:cs typeface="Calibri" panose="020F0502020204030204"/>
            </a:endParaRPr>
          </a:p>
          <a:p>
            <a:pPr marL="12700" algn="just">
              <a:lnSpc>
                <a:spcPts val="1440"/>
              </a:lnSpc>
            </a:pPr>
            <a:r>
              <a:rPr sz="15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,Metros</a:t>
            </a:r>
            <a:r>
              <a:rPr sz="1500" spc="-4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500" spc="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and</a:t>
            </a:r>
            <a:r>
              <a:rPr sz="15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5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other</a:t>
            </a:r>
            <a:r>
              <a:rPr sz="1500" spc="-2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5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projects.</a:t>
            </a:r>
            <a:r>
              <a:rPr sz="1500" spc="-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5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Presently</a:t>
            </a:r>
            <a:r>
              <a:rPr sz="15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5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He</a:t>
            </a:r>
            <a:r>
              <a:rPr sz="15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heads</a:t>
            </a:r>
            <a:r>
              <a:rPr sz="15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5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our </a:t>
            </a:r>
            <a:r>
              <a:rPr sz="15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Railways vertical.</a:t>
            </a:r>
            <a:endParaRPr sz="150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5" name="object 5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10015728" y="0"/>
            <a:ext cx="2145791" cy="95402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97864" cy="149656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79067" y="914222"/>
            <a:ext cx="996823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97835" algn="l"/>
                <a:tab pos="9954895" algn="l"/>
              </a:tabLst>
            </a:pPr>
            <a:r>
              <a:rPr dirty="0"/>
              <a:t> 	</a:t>
            </a:r>
            <a:r>
              <a:rPr spc="-70" dirty="0"/>
              <a:t>Ou</a:t>
            </a:r>
            <a:r>
              <a:rPr dirty="0"/>
              <a:t>r</a:t>
            </a:r>
            <a:r>
              <a:rPr spc="-220" dirty="0"/>
              <a:t> </a:t>
            </a:r>
            <a:r>
              <a:rPr spc="-95" dirty="0"/>
              <a:t>M</a:t>
            </a:r>
            <a:r>
              <a:rPr spc="-55" dirty="0"/>
              <a:t>a</a:t>
            </a:r>
            <a:r>
              <a:rPr spc="-75" dirty="0"/>
              <a:t>j</a:t>
            </a:r>
            <a:r>
              <a:rPr spc="-80" dirty="0"/>
              <a:t>o</a:t>
            </a:r>
            <a:r>
              <a:rPr dirty="0"/>
              <a:t>r</a:t>
            </a:r>
            <a:r>
              <a:rPr spc="-220" dirty="0"/>
              <a:t> </a:t>
            </a:r>
            <a:r>
              <a:rPr spc="-60" dirty="0"/>
              <a:t>G</a:t>
            </a:r>
            <a:r>
              <a:rPr spc="-80" dirty="0"/>
              <a:t>ai</a:t>
            </a:r>
            <a:r>
              <a:rPr spc="-95" dirty="0"/>
              <a:t>n</a:t>
            </a:r>
            <a:r>
              <a:rPr dirty="0"/>
              <a:t>s	</a:t>
            </a:r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494791" y="2156954"/>
            <a:ext cx="1684020" cy="1163955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353695" indent="-341630">
              <a:lnSpc>
                <a:spcPct val="100000"/>
              </a:lnSpc>
              <a:spcBef>
                <a:spcPts val="475"/>
              </a:spcBef>
              <a:buClr>
                <a:srgbClr val="3E3E3E"/>
              </a:buClr>
              <a:buFont typeface="Wingdings" panose="05000000000000000000"/>
              <a:buChar char=""/>
              <a:tabLst>
                <a:tab pos="353695" algn="l"/>
                <a:tab pos="354330" algn="l"/>
              </a:tabLst>
            </a:pPr>
            <a:r>
              <a:rPr sz="1600" b="1" u="heavy" dirty="0">
                <a:solidFill>
                  <a:srgbClr val="800080"/>
                </a:solidFill>
                <a:uFill>
                  <a:solidFill>
                    <a:srgbClr val="800080"/>
                  </a:solidFill>
                </a:uFill>
                <a:latin typeface="Calibri" panose="020F0502020204030204"/>
                <a:cs typeface="Calibri" panose="020F0502020204030204"/>
              </a:rPr>
              <a:t>DMRC</a:t>
            </a:r>
            <a:r>
              <a:rPr sz="1600" b="1" u="heavy" spc="-55" dirty="0">
                <a:solidFill>
                  <a:srgbClr val="800080"/>
                </a:solidFill>
                <a:uFill>
                  <a:solidFill>
                    <a:srgbClr val="800080"/>
                  </a:solidFill>
                </a:uFill>
                <a:latin typeface="Calibri" panose="020F0502020204030204"/>
                <a:cs typeface="Calibri" panose="020F0502020204030204"/>
              </a:rPr>
              <a:t> </a:t>
            </a:r>
            <a:r>
              <a:rPr sz="1600" b="1" u="heavy" spc="-5" dirty="0">
                <a:solidFill>
                  <a:srgbClr val="800080"/>
                </a:solidFill>
                <a:uFill>
                  <a:solidFill>
                    <a:srgbClr val="800080"/>
                  </a:solidFill>
                </a:uFill>
                <a:latin typeface="Calibri" panose="020F0502020204030204"/>
                <a:cs typeface="Calibri" panose="020F0502020204030204"/>
              </a:rPr>
              <a:t>Line</a:t>
            </a:r>
            <a:r>
              <a:rPr sz="1600" b="1" u="heavy" spc="305" dirty="0">
                <a:solidFill>
                  <a:srgbClr val="800080"/>
                </a:solidFill>
                <a:uFill>
                  <a:solidFill>
                    <a:srgbClr val="800080"/>
                  </a:solidFill>
                </a:uFill>
                <a:latin typeface="Calibri" panose="020F0502020204030204"/>
                <a:cs typeface="Calibri" panose="020F0502020204030204"/>
              </a:rPr>
              <a:t> </a:t>
            </a:r>
            <a:r>
              <a:rPr sz="1600" b="1" u="heavy" dirty="0">
                <a:solidFill>
                  <a:srgbClr val="800080"/>
                </a:solidFill>
                <a:uFill>
                  <a:solidFill>
                    <a:srgbClr val="800080"/>
                  </a:solidFill>
                </a:uFill>
                <a:latin typeface="Calibri" panose="020F0502020204030204"/>
                <a:cs typeface="Calibri" panose="020F0502020204030204"/>
              </a:rPr>
              <a:t>8</a:t>
            </a:r>
            <a:endParaRPr sz="1600">
              <a:latin typeface="Calibri" panose="020F0502020204030204"/>
              <a:cs typeface="Calibri" panose="020F0502020204030204"/>
            </a:endParaRPr>
          </a:p>
          <a:p>
            <a:pPr marL="536575" lvl="1" indent="-342265">
              <a:lnSpc>
                <a:spcPct val="100000"/>
              </a:lnSpc>
              <a:spcBef>
                <a:spcPts val="280"/>
              </a:spcBef>
              <a:buClr>
                <a:srgbClr val="3E3E3E"/>
              </a:buClr>
              <a:buFont typeface="Wingdings" panose="05000000000000000000"/>
              <a:buChar char=""/>
              <a:tabLst>
                <a:tab pos="536575" algn="l"/>
                <a:tab pos="537210" algn="l"/>
              </a:tabLst>
            </a:pPr>
            <a:r>
              <a:rPr sz="12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No.</a:t>
            </a:r>
            <a:r>
              <a:rPr sz="1200" spc="-2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of</a:t>
            </a:r>
            <a:r>
              <a:rPr sz="12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Manpower</a:t>
            </a:r>
            <a:endParaRPr sz="1200">
              <a:latin typeface="Calibri" panose="020F0502020204030204"/>
              <a:cs typeface="Calibri" panose="020F0502020204030204"/>
            </a:endParaRPr>
          </a:p>
          <a:p>
            <a:pPr marL="536575" lvl="1" indent="-342265">
              <a:lnSpc>
                <a:spcPct val="100000"/>
              </a:lnSpc>
              <a:spcBef>
                <a:spcPts val="195"/>
              </a:spcBef>
              <a:buClr>
                <a:srgbClr val="3E3E3E"/>
              </a:buClr>
              <a:buFont typeface="Wingdings" panose="05000000000000000000"/>
              <a:buChar char=""/>
              <a:tabLst>
                <a:tab pos="536575" algn="l"/>
                <a:tab pos="537210" algn="l"/>
              </a:tabLst>
            </a:pP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Contract</a:t>
            </a:r>
            <a:r>
              <a:rPr sz="1200" spc="-5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Period</a:t>
            </a:r>
            <a:endParaRPr sz="1200">
              <a:latin typeface="Calibri" panose="020F0502020204030204"/>
              <a:cs typeface="Calibri" panose="020F0502020204030204"/>
            </a:endParaRPr>
          </a:p>
          <a:p>
            <a:pPr marL="536575" lvl="1" indent="-342265">
              <a:lnSpc>
                <a:spcPct val="100000"/>
              </a:lnSpc>
              <a:spcBef>
                <a:spcPts val="215"/>
              </a:spcBef>
              <a:buClr>
                <a:srgbClr val="3E3E3E"/>
              </a:buClr>
              <a:buFont typeface="Wingdings" panose="05000000000000000000"/>
              <a:buChar char=""/>
              <a:tabLst>
                <a:tab pos="536575" algn="l"/>
                <a:tab pos="537210" algn="l"/>
              </a:tabLst>
            </a:pPr>
            <a:r>
              <a:rPr sz="12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Locations</a:t>
            </a:r>
            <a:r>
              <a:rPr sz="1200" spc="-2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Covered</a:t>
            </a:r>
            <a:endParaRPr sz="1200">
              <a:latin typeface="Calibri" panose="020F0502020204030204"/>
              <a:cs typeface="Calibri" panose="020F0502020204030204"/>
            </a:endParaRPr>
          </a:p>
          <a:p>
            <a:pPr marL="536575" lvl="1" indent="-342265">
              <a:lnSpc>
                <a:spcPct val="100000"/>
              </a:lnSpc>
              <a:spcBef>
                <a:spcPts val="215"/>
              </a:spcBef>
              <a:buClr>
                <a:srgbClr val="3E3E3E"/>
              </a:buClr>
              <a:buFont typeface="Wingdings" panose="05000000000000000000"/>
              <a:buChar char=""/>
              <a:tabLst>
                <a:tab pos="536575" algn="l"/>
                <a:tab pos="537210" algn="l"/>
              </a:tabLst>
            </a:pP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Services</a:t>
            </a:r>
            <a:endParaRPr sz="12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946019" y="2156954"/>
            <a:ext cx="902335" cy="1163955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75"/>
              </a:spcBef>
            </a:pPr>
            <a:r>
              <a:rPr sz="1600" b="1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27.87</a:t>
            </a:r>
            <a:r>
              <a:rPr sz="1600" b="1" spc="-60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b="1" spc="-5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CR</a:t>
            </a:r>
            <a:endParaRPr sz="1600">
              <a:latin typeface="Calibri" panose="020F0502020204030204"/>
              <a:cs typeface="Calibri" panose="020F0502020204030204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12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330</a:t>
            </a:r>
            <a:endParaRPr sz="1200">
              <a:latin typeface="Calibri" panose="020F0502020204030204"/>
              <a:cs typeface="Calibri" panose="020F0502020204030204"/>
            </a:endParaRPr>
          </a:p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sz="12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4</a:t>
            </a:r>
            <a:r>
              <a:rPr sz="1200" spc="-4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Years</a:t>
            </a:r>
            <a:endParaRPr sz="1200">
              <a:latin typeface="Calibri" panose="020F0502020204030204"/>
              <a:cs typeface="Calibri" panose="020F0502020204030204"/>
            </a:endParaRPr>
          </a:p>
          <a:p>
            <a:pPr marL="12700">
              <a:lnSpc>
                <a:spcPct val="100000"/>
              </a:lnSpc>
              <a:spcBef>
                <a:spcPts val="215"/>
              </a:spcBef>
            </a:pPr>
            <a:r>
              <a:rPr sz="12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8</a:t>
            </a:r>
            <a:r>
              <a:rPr sz="1200" spc="-3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Stations</a:t>
            </a:r>
            <a:endParaRPr sz="1200">
              <a:latin typeface="Calibri" panose="020F0502020204030204"/>
              <a:cs typeface="Calibri" panose="020F0502020204030204"/>
            </a:endParaRPr>
          </a:p>
          <a:p>
            <a:pPr marL="12700">
              <a:lnSpc>
                <a:spcPct val="100000"/>
              </a:lnSpc>
              <a:spcBef>
                <a:spcPts val="215"/>
              </a:spcBef>
            </a:pP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Housekeeping</a:t>
            </a:r>
            <a:endParaRPr sz="12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94791" y="3486518"/>
            <a:ext cx="1684020" cy="1163955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353695" indent="-341630">
              <a:lnSpc>
                <a:spcPct val="100000"/>
              </a:lnSpc>
              <a:spcBef>
                <a:spcPts val="475"/>
              </a:spcBef>
              <a:buClr>
                <a:srgbClr val="3E3E3E"/>
              </a:buClr>
              <a:buFont typeface="Wingdings" panose="05000000000000000000"/>
              <a:buChar char=""/>
              <a:tabLst>
                <a:tab pos="353695" algn="l"/>
                <a:tab pos="354330" algn="l"/>
              </a:tabLst>
            </a:pPr>
            <a:r>
              <a:rPr sz="1600" b="1" u="sng" dirty="0">
                <a:solidFill>
                  <a:srgbClr val="800080"/>
                </a:solidFill>
                <a:uFill>
                  <a:solidFill>
                    <a:srgbClr val="800080"/>
                  </a:solidFill>
                </a:uFill>
                <a:latin typeface="Calibri" panose="020F0502020204030204"/>
                <a:cs typeface="Calibri" panose="020F0502020204030204"/>
              </a:rPr>
              <a:t>DMRC</a:t>
            </a:r>
            <a:r>
              <a:rPr sz="1600" b="1" u="sng" spc="-60" dirty="0">
                <a:solidFill>
                  <a:srgbClr val="800080"/>
                </a:solidFill>
                <a:uFill>
                  <a:solidFill>
                    <a:srgbClr val="800080"/>
                  </a:solidFill>
                </a:uFill>
                <a:latin typeface="Calibri" panose="020F0502020204030204"/>
                <a:cs typeface="Calibri" panose="020F0502020204030204"/>
              </a:rPr>
              <a:t> </a:t>
            </a:r>
            <a:r>
              <a:rPr sz="1600" b="1" u="sng" spc="-5" dirty="0">
                <a:solidFill>
                  <a:srgbClr val="800080"/>
                </a:solidFill>
                <a:uFill>
                  <a:solidFill>
                    <a:srgbClr val="800080"/>
                  </a:solidFill>
                </a:uFill>
                <a:latin typeface="Calibri" panose="020F0502020204030204"/>
                <a:cs typeface="Calibri" panose="020F0502020204030204"/>
              </a:rPr>
              <a:t>Line</a:t>
            </a:r>
            <a:r>
              <a:rPr sz="1600" b="1" u="sng" spc="-40" dirty="0">
                <a:solidFill>
                  <a:srgbClr val="800080"/>
                </a:solidFill>
                <a:uFill>
                  <a:solidFill>
                    <a:srgbClr val="800080"/>
                  </a:solidFill>
                </a:uFill>
                <a:latin typeface="Calibri" panose="020F0502020204030204"/>
                <a:cs typeface="Calibri" panose="020F0502020204030204"/>
              </a:rPr>
              <a:t> </a:t>
            </a:r>
            <a:r>
              <a:rPr sz="1600" b="1" u="sng" dirty="0">
                <a:solidFill>
                  <a:srgbClr val="800080"/>
                </a:solidFill>
                <a:uFill>
                  <a:solidFill>
                    <a:srgbClr val="800080"/>
                  </a:solidFill>
                </a:uFill>
                <a:latin typeface="Calibri" panose="020F0502020204030204"/>
                <a:cs typeface="Calibri" panose="020F0502020204030204"/>
              </a:rPr>
              <a:t>5</a:t>
            </a:r>
            <a:endParaRPr sz="1600">
              <a:latin typeface="Calibri" panose="020F0502020204030204"/>
              <a:cs typeface="Calibri" panose="020F0502020204030204"/>
            </a:endParaRPr>
          </a:p>
          <a:p>
            <a:pPr marL="536575" lvl="1" indent="-342265">
              <a:lnSpc>
                <a:spcPct val="100000"/>
              </a:lnSpc>
              <a:spcBef>
                <a:spcPts val="280"/>
              </a:spcBef>
              <a:buClr>
                <a:srgbClr val="3E3E3E"/>
              </a:buClr>
              <a:buFont typeface="Wingdings" panose="05000000000000000000"/>
              <a:buChar char=""/>
              <a:tabLst>
                <a:tab pos="536575" algn="l"/>
                <a:tab pos="537210" algn="l"/>
              </a:tabLst>
            </a:pPr>
            <a:r>
              <a:rPr sz="12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No.</a:t>
            </a:r>
            <a:r>
              <a:rPr sz="1200" spc="-2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of</a:t>
            </a:r>
            <a:r>
              <a:rPr sz="12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Manpower</a:t>
            </a:r>
            <a:endParaRPr sz="1200">
              <a:latin typeface="Calibri" panose="020F0502020204030204"/>
              <a:cs typeface="Calibri" panose="020F0502020204030204"/>
            </a:endParaRPr>
          </a:p>
          <a:p>
            <a:pPr marL="536575" lvl="1" indent="-342265">
              <a:lnSpc>
                <a:spcPct val="100000"/>
              </a:lnSpc>
              <a:spcBef>
                <a:spcPts val="195"/>
              </a:spcBef>
              <a:buClr>
                <a:srgbClr val="3E3E3E"/>
              </a:buClr>
              <a:buFont typeface="Wingdings" panose="05000000000000000000"/>
              <a:buChar char=""/>
              <a:tabLst>
                <a:tab pos="536575" algn="l"/>
                <a:tab pos="537210" algn="l"/>
              </a:tabLst>
            </a:pP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Contract</a:t>
            </a:r>
            <a:r>
              <a:rPr sz="1200" spc="-5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Period</a:t>
            </a:r>
            <a:endParaRPr sz="1200">
              <a:latin typeface="Calibri" panose="020F0502020204030204"/>
              <a:cs typeface="Calibri" panose="020F0502020204030204"/>
            </a:endParaRPr>
          </a:p>
          <a:p>
            <a:pPr marL="536575" lvl="1" indent="-342265">
              <a:lnSpc>
                <a:spcPct val="100000"/>
              </a:lnSpc>
              <a:spcBef>
                <a:spcPts val="215"/>
              </a:spcBef>
              <a:buClr>
                <a:srgbClr val="3E3E3E"/>
              </a:buClr>
              <a:buFont typeface="Wingdings" panose="05000000000000000000"/>
              <a:buChar char=""/>
              <a:tabLst>
                <a:tab pos="536575" algn="l"/>
                <a:tab pos="537210" algn="l"/>
              </a:tabLst>
            </a:pPr>
            <a:r>
              <a:rPr sz="12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Locations</a:t>
            </a:r>
            <a:r>
              <a:rPr sz="1200" spc="-2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Covered</a:t>
            </a:r>
            <a:endParaRPr sz="1200">
              <a:latin typeface="Calibri" panose="020F0502020204030204"/>
              <a:cs typeface="Calibri" panose="020F0502020204030204"/>
            </a:endParaRPr>
          </a:p>
          <a:p>
            <a:pPr marL="536575" lvl="1" indent="-342265">
              <a:lnSpc>
                <a:spcPct val="100000"/>
              </a:lnSpc>
              <a:spcBef>
                <a:spcPts val="215"/>
              </a:spcBef>
              <a:buClr>
                <a:srgbClr val="3E3E3E"/>
              </a:buClr>
              <a:buFont typeface="Wingdings" panose="05000000000000000000"/>
              <a:buChar char=""/>
              <a:tabLst>
                <a:tab pos="536575" algn="l"/>
                <a:tab pos="537210" algn="l"/>
              </a:tabLst>
            </a:pP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Services</a:t>
            </a:r>
            <a:endParaRPr sz="12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946019" y="3486518"/>
            <a:ext cx="901700" cy="1163955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75"/>
              </a:spcBef>
            </a:pPr>
            <a:r>
              <a:rPr sz="1600" b="1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13.27</a:t>
            </a:r>
            <a:r>
              <a:rPr sz="1600" b="1" spc="-60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b="1" spc="-5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CR</a:t>
            </a:r>
            <a:endParaRPr sz="1600">
              <a:latin typeface="Calibri" panose="020F0502020204030204"/>
              <a:cs typeface="Calibri" panose="020F0502020204030204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12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175</a:t>
            </a:r>
            <a:endParaRPr sz="1200">
              <a:latin typeface="Calibri" panose="020F0502020204030204"/>
              <a:cs typeface="Calibri" panose="020F0502020204030204"/>
            </a:endParaRPr>
          </a:p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sz="12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4</a:t>
            </a:r>
            <a:r>
              <a:rPr sz="1200" spc="-4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Years</a:t>
            </a:r>
            <a:endParaRPr sz="1200">
              <a:latin typeface="Calibri" panose="020F0502020204030204"/>
              <a:cs typeface="Calibri" panose="020F0502020204030204"/>
            </a:endParaRPr>
          </a:p>
          <a:p>
            <a:pPr marL="12700" marR="5080">
              <a:lnSpc>
                <a:spcPct val="115000"/>
              </a:lnSpc>
            </a:pPr>
            <a:r>
              <a:rPr sz="12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7 </a:t>
            </a: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Stations </a:t>
            </a:r>
            <a:r>
              <a:rPr sz="12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H</a:t>
            </a:r>
            <a:r>
              <a:rPr sz="12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ou</a:t>
            </a:r>
            <a:r>
              <a:rPr sz="1200" spc="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s</a:t>
            </a:r>
            <a:r>
              <a:rPr sz="12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e</a:t>
            </a:r>
            <a:r>
              <a:rPr sz="1200" spc="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k</a:t>
            </a:r>
            <a:r>
              <a:rPr sz="12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ee</a:t>
            </a:r>
            <a:r>
              <a:rPr sz="12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p</a:t>
            </a:r>
            <a:r>
              <a:rPr sz="12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i</a:t>
            </a:r>
            <a:r>
              <a:rPr sz="12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n</a:t>
            </a:r>
            <a:r>
              <a:rPr sz="12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g</a:t>
            </a:r>
            <a:endParaRPr sz="12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94791" y="4819536"/>
            <a:ext cx="1710055" cy="1160780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353695" indent="-341630">
              <a:lnSpc>
                <a:spcPct val="100000"/>
              </a:lnSpc>
              <a:spcBef>
                <a:spcPts val="445"/>
              </a:spcBef>
              <a:buClr>
                <a:srgbClr val="3E3E3E"/>
              </a:buClr>
              <a:buFont typeface="Wingdings" panose="05000000000000000000"/>
              <a:buChar char=""/>
              <a:tabLst>
                <a:tab pos="353695" algn="l"/>
                <a:tab pos="354330" algn="l"/>
              </a:tabLst>
            </a:pPr>
            <a:r>
              <a:rPr sz="1600" b="1" u="heavy" spc="5" dirty="0">
                <a:solidFill>
                  <a:srgbClr val="800080"/>
                </a:solidFill>
                <a:uFill>
                  <a:solidFill>
                    <a:srgbClr val="800080"/>
                  </a:solidFill>
                </a:uFill>
                <a:latin typeface="Calibri" panose="020F0502020204030204"/>
                <a:cs typeface="Calibri" panose="020F0502020204030204"/>
              </a:rPr>
              <a:t>S</a:t>
            </a:r>
            <a:r>
              <a:rPr sz="1600" b="1" u="heavy" dirty="0">
                <a:solidFill>
                  <a:srgbClr val="800080"/>
                </a:solidFill>
                <a:uFill>
                  <a:solidFill>
                    <a:srgbClr val="800080"/>
                  </a:solidFill>
                </a:uFill>
                <a:latin typeface="Calibri" panose="020F0502020204030204"/>
                <a:cs typeface="Calibri" panose="020F0502020204030204"/>
              </a:rPr>
              <a:t>k</a:t>
            </a:r>
            <a:r>
              <a:rPr sz="1600" b="1" u="heavy" spc="-20" dirty="0">
                <a:solidFill>
                  <a:srgbClr val="800080"/>
                </a:solidFill>
                <a:uFill>
                  <a:solidFill>
                    <a:srgbClr val="800080"/>
                  </a:solidFill>
                </a:uFill>
                <a:latin typeface="Calibri" panose="020F0502020204030204"/>
                <a:cs typeface="Calibri" panose="020F0502020204030204"/>
              </a:rPr>
              <a:t>i</a:t>
            </a:r>
            <a:r>
              <a:rPr sz="1600" b="1" u="heavy" spc="-15" dirty="0">
                <a:solidFill>
                  <a:srgbClr val="800080"/>
                </a:solidFill>
                <a:uFill>
                  <a:solidFill>
                    <a:srgbClr val="800080"/>
                  </a:solidFill>
                </a:uFill>
                <a:latin typeface="Calibri" panose="020F0502020204030204"/>
                <a:cs typeface="Calibri" panose="020F0502020204030204"/>
              </a:rPr>
              <a:t>ll</a:t>
            </a:r>
            <a:r>
              <a:rPr sz="1600" b="1" u="heavy" dirty="0">
                <a:solidFill>
                  <a:srgbClr val="800080"/>
                </a:solidFill>
                <a:uFill>
                  <a:solidFill>
                    <a:srgbClr val="800080"/>
                  </a:solidFill>
                </a:uFill>
                <a:latin typeface="Calibri" panose="020F0502020204030204"/>
                <a:cs typeface="Calibri" panose="020F0502020204030204"/>
              </a:rPr>
              <a:t>s</a:t>
            </a:r>
            <a:r>
              <a:rPr sz="1600" b="1" u="heavy" spc="-25" dirty="0">
                <a:solidFill>
                  <a:srgbClr val="800080"/>
                </a:solidFill>
                <a:uFill>
                  <a:solidFill>
                    <a:srgbClr val="800080"/>
                  </a:solidFill>
                </a:uFill>
                <a:latin typeface="Calibri" panose="020F0502020204030204"/>
                <a:cs typeface="Calibri" panose="020F0502020204030204"/>
              </a:rPr>
              <a:t> </a:t>
            </a:r>
            <a:r>
              <a:rPr sz="1600" b="1" u="heavy" spc="-5" dirty="0">
                <a:solidFill>
                  <a:srgbClr val="800080"/>
                </a:solidFill>
                <a:uFill>
                  <a:solidFill>
                    <a:srgbClr val="800080"/>
                  </a:solidFill>
                </a:uFill>
                <a:latin typeface="Calibri" panose="020F0502020204030204"/>
                <a:cs typeface="Calibri" panose="020F0502020204030204"/>
              </a:rPr>
              <a:t>Jh</a:t>
            </a:r>
            <a:r>
              <a:rPr sz="1600" b="1" u="heavy" spc="-10" dirty="0">
                <a:solidFill>
                  <a:srgbClr val="800080"/>
                </a:solidFill>
                <a:uFill>
                  <a:solidFill>
                    <a:srgbClr val="800080"/>
                  </a:solidFill>
                </a:uFill>
                <a:latin typeface="Calibri" panose="020F0502020204030204"/>
                <a:cs typeface="Calibri" panose="020F0502020204030204"/>
              </a:rPr>
              <a:t>a</a:t>
            </a:r>
            <a:r>
              <a:rPr sz="1600" b="1" u="heavy" dirty="0">
                <a:solidFill>
                  <a:srgbClr val="800080"/>
                </a:solidFill>
                <a:uFill>
                  <a:solidFill>
                    <a:srgbClr val="800080"/>
                  </a:solidFill>
                </a:uFill>
                <a:latin typeface="Calibri" panose="020F0502020204030204"/>
                <a:cs typeface="Calibri" panose="020F0502020204030204"/>
              </a:rPr>
              <a:t>rkh</a:t>
            </a:r>
            <a:r>
              <a:rPr sz="1600" b="1" u="heavy" spc="-10" dirty="0">
                <a:solidFill>
                  <a:srgbClr val="800080"/>
                </a:solidFill>
                <a:uFill>
                  <a:solidFill>
                    <a:srgbClr val="800080"/>
                  </a:solidFill>
                </a:uFill>
                <a:latin typeface="Calibri" panose="020F0502020204030204"/>
                <a:cs typeface="Calibri" panose="020F0502020204030204"/>
              </a:rPr>
              <a:t>a</a:t>
            </a:r>
            <a:r>
              <a:rPr sz="1600" b="1" u="heavy" dirty="0">
                <a:solidFill>
                  <a:srgbClr val="800080"/>
                </a:solidFill>
                <a:uFill>
                  <a:solidFill>
                    <a:srgbClr val="800080"/>
                  </a:solidFill>
                </a:uFill>
                <a:latin typeface="Calibri" panose="020F0502020204030204"/>
                <a:cs typeface="Calibri" panose="020F0502020204030204"/>
              </a:rPr>
              <a:t>nd</a:t>
            </a:r>
            <a:endParaRPr sz="1600">
              <a:latin typeface="Calibri" panose="020F0502020204030204"/>
              <a:cs typeface="Calibri" panose="020F0502020204030204"/>
            </a:endParaRPr>
          </a:p>
          <a:p>
            <a:pPr marL="536575" lvl="1" indent="-342265">
              <a:lnSpc>
                <a:spcPct val="100000"/>
              </a:lnSpc>
              <a:spcBef>
                <a:spcPts val="260"/>
              </a:spcBef>
              <a:buClr>
                <a:srgbClr val="3E3E3E"/>
              </a:buClr>
              <a:buFont typeface="Wingdings" panose="05000000000000000000"/>
              <a:buChar char=""/>
              <a:tabLst>
                <a:tab pos="536575" algn="l"/>
                <a:tab pos="537210" algn="l"/>
              </a:tabLst>
            </a:pPr>
            <a:r>
              <a:rPr sz="12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No.</a:t>
            </a:r>
            <a:r>
              <a:rPr sz="1200" spc="-3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of</a:t>
            </a:r>
            <a:r>
              <a:rPr sz="1200" spc="-3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Manpower</a:t>
            </a:r>
            <a:endParaRPr sz="1200">
              <a:latin typeface="Calibri" panose="020F0502020204030204"/>
              <a:cs typeface="Calibri" panose="020F0502020204030204"/>
            </a:endParaRPr>
          </a:p>
          <a:p>
            <a:pPr marL="536575" lvl="1" indent="-342265">
              <a:lnSpc>
                <a:spcPct val="100000"/>
              </a:lnSpc>
              <a:spcBef>
                <a:spcPts val="215"/>
              </a:spcBef>
              <a:buClr>
                <a:srgbClr val="3E3E3E"/>
              </a:buClr>
              <a:buFont typeface="Wingdings" panose="05000000000000000000"/>
              <a:buChar char=""/>
              <a:tabLst>
                <a:tab pos="536575" algn="l"/>
                <a:tab pos="537210" algn="l"/>
              </a:tabLst>
            </a:pP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Contract</a:t>
            </a:r>
            <a:r>
              <a:rPr sz="1200" spc="-5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Period</a:t>
            </a:r>
            <a:endParaRPr sz="1200">
              <a:latin typeface="Calibri" panose="020F0502020204030204"/>
              <a:cs typeface="Calibri" panose="020F0502020204030204"/>
            </a:endParaRPr>
          </a:p>
          <a:p>
            <a:pPr marL="536575" lvl="1" indent="-342265">
              <a:lnSpc>
                <a:spcPct val="100000"/>
              </a:lnSpc>
              <a:spcBef>
                <a:spcPts val="220"/>
              </a:spcBef>
              <a:buClr>
                <a:srgbClr val="3E3E3E"/>
              </a:buClr>
              <a:buFont typeface="Wingdings" panose="05000000000000000000"/>
              <a:buChar char=""/>
              <a:tabLst>
                <a:tab pos="536575" algn="l"/>
                <a:tab pos="537210" algn="l"/>
              </a:tabLst>
            </a:pPr>
            <a:r>
              <a:rPr sz="12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Locations</a:t>
            </a:r>
            <a:r>
              <a:rPr sz="1200" spc="-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Covered</a:t>
            </a:r>
            <a:endParaRPr sz="1200">
              <a:latin typeface="Calibri" panose="020F0502020204030204"/>
              <a:cs typeface="Calibri" panose="020F0502020204030204"/>
            </a:endParaRPr>
          </a:p>
          <a:p>
            <a:pPr marL="536575" lvl="1" indent="-342265">
              <a:lnSpc>
                <a:spcPct val="100000"/>
              </a:lnSpc>
              <a:spcBef>
                <a:spcPts val="215"/>
              </a:spcBef>
              <a:buClr>
                <a:srgbClr val="3E3E3E"/>
              </a:buClr>
              <a:buFont typeface="Wingdings" panose="05000000000000000000"/>
              <a:buChar char=""/>
              <a:tabLst>
                <a:tab pos="536575" algn="l"/>
                <a:tab pos="537210" algn="l"/>
              </a:tabLst>
            </a:pP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Services</a:t>
            </a:r>
            <a:endParaRPr sz="12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946019" y="4819536"/>
            <a:ext cx="759460" cy="949960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45"/>
              </a:spcBef>
            </a:pPr>
            <a:r>
              <a:rPr sz="1600" b="1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06.05</a:t>
            </a:r>
            <a:r>
              <a:rPr sz="1600" b="1" spc="-85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b="1" spc="-5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C</a:t>
            </a:r>
            <a:r>
              <a:rPr sz="1600" b="1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R</a:t>
            </a:r>
            <a:endParaRPr sz="1600">
              <a:latin typeface="Calibri" panose="020F0502020204030204"/>
              <a:cs typeface="Calibri" panose="020F0502020204030204"/>
            </a:endParaRPr>
          </a:p>
          <a:p>
            <a:pPr marL="12700">
              <a:lnSpc>
                <a:spcPct val="100000"/>
              </a:lnSpc>
              <a:spcBef>
                <a:spcPts val="260"/>
              </a:spcBef>
            </a:pPr>
            <a:r>
              <a:rPr sz="12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700</a:t>
            </a:r>
            <a:endParaRPr sz="1200">
              <a:latin typeface="Calibri" panose="020F0502020204030204"/>
              <a:cs typeface="Calibri" panose="020F0502020204030204"/>
            </a:endParaRPr>
          </a:p>
          <a:p>
            <a:pPr marL="125095" indent="-113030">
              <a:lnSpc>
                <a:spcPct val="100000"/>
              </a:lnSpc>
              <a:spcBef>
                <a:spcPts val="215"/>
              </a:spcBef>
              <a:buAutoNum type="arabicPlain" startAt="3"/>
              <a:tabLst>
                <a:tab pos="125730" algn="l"/>
              </a:tabLst>
            </a:pP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Year</a:t>
            </a:r>
            <a:endParaRPr sz="1200">
              <a:latin typeface="Calibri" panose="020F0502020204030204"/>
              <a:cs typeface="Calibri" panose="020F0502020204030204"/>
            </a:endParaRPr>
          </a:p>
          <a:p>
            <a:pPr marL="125095" indent="-113030">
              <a:lnSpc>
                <a:spcPct val="100000"/>
              </a:lnSpc>
              <a:spcBef>
                <a:spcPts val="220"/>
              </a:spcBef>
              <a:buAutoNum type="arabicPlain" startAt="3"/>
              <a:tabLst>
                <a:tab pos="125730" algn="l"/>
              </a:tabLst>
            </a:pP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Districts</a:t>
            </a:r>
            <a:endParaRPr sz="12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946019" y="5771489"/>
            <a:ext cx="11430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Skill </a:t>
            </a: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Development</a:t>
            </a:r>
            <a:endParaRPr sz="120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10" name="object 10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10015728" y="9144"/>
            <a:ext cx="2145790" cy="950976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0725" y="9144"/>
            <a:ext cx="511088" cy="1490471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3974084" y="2156452"/>
            <a:ext cx="2214880" cy="116459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354330" indent="-341630">
              <a:lnSpc>
                <a:spcPct val="100000"/>
              </a:lnSpc>
              <a:spcBef>
                <a:spcPts val="480"/>
              </a:spcBef>
              <a:buClr>
                <a:srgbClr val="3E3E3E"/>
              </a:buClr>
              <a:buFont typeface="Wingdings" panose="05000000000000000000"/>
              <a:buChar char=""/>
              <a:tabLst>
                <a:tab pos="353695" algn="l"/>
                <a:tab pos="354330" algn="l"/>
              </a:tabLst>
            </a:pPr>
            <a:r>
              <a:rPr sz="1600" b="1" u="sng" spc="-10" dirty="0">
                <a:solidFill>
                  <a:srgbClr val="800080"/>
                </a:solidFill>
                <a:uFill>
                  <a:solidFill>
                    <a:srgbClr val="800080"/>
                  </a:solidFill>
                </a:uFill>
                <a:latin typeface="Calibri" panose="020F0502020204030204"/>
                <a:cs typeface="Calibri" panose="020F0502020204030204"/>
              </a:rPr>
              <a:t>Central</a:t>
            </a:r>
            <a:r>
              <a:rPr sz="1600" b="1" u="sng" spc="-60" dirty="0">
                <a:solidFill>
                  <a:srgbClr val="800080"/>
                </a:solidFill>
                <a:uFill>
                  <a:solidFill>
                    <a:srgbClr val="800080"/>
                  </a:solidFill>
                </a:uFill>
                <a:latin typeface="Calibri" panose="020F0502020204030204"/>
                <a:cs typeface="Calibri" panose="020F0502020204030204"/>
              </a:rPr>
              <a:t> </a:t>
            </a:r>
            <a:r>
              <a:rPr sz="1600" b="1" u="sng" spc="-10" dirty="0">
                <a:solidFill>
                  <a:srgbClr val="800080"/>
                </a:solidFill>
                <a:uFill>
                  <a:solidFill>
                    <a:srgbClr val="800080"/>
                  </a:solidFill>
                </a:uFill>
                <a:latin typeface="Calibri" panose="020F0502020204030204"/>
                <a:cs typeface="Calibri" panose="020F0502020204030204"/>
              </a:rPr>
              <a:t>Railway-Akola</a:t>
            </a:r>
            <a:endParaRPr sz="1600">
              <a:latin typeface="Calibri" panose="020F0502020204030204"/>
              <a:cs typeface="Calibri" panose="020F0502020204030204"/>
            </a:endParaRPr>
          </a:p>
          <a:p>
            <a:pPr marL="537210" lvl="1" indent="-341630">
              <a:lnSpc>
                <a:spcPct val="100000"/>
              </a:lnSpc>
              <a:spcBef>
                <a:spcPts val="280"/>
              </a:spcBef>
              <a:buClr>
                <a:srgbClr val="3E3E3E"/>
              </a:buClr>
              <a:buFont typeface="Wingdings" panose="05000000000000000000"/>
              <a:buChar char=""/>
              <a:tabLst>
                <a:tab pos="536575" algn="l"/>
                <a:tab pos="537210" algn="l"/>
              </a:tabLst>
            </a:pPr>
            <a:r>
              <a:rPr sz="12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No.</a:t>
            </a:r>
            <a:r>
              <a:rPr sz="1200" spc="-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of</a:t>
            </a:r>
            <a:r>
              <a:rPr sz="1200" spc="-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Manpower</a:t>
            </a:r>
            <a:endParaRPr sz="1200">
              <a:latin typeface="Calibri" panose="020F0502020204030204"/>
              <a:cs typeface="Calibri" panose="020F0502020204030204"/>
            </a:endParaRPr>
          </a:p>
          <a:p>
            <a:pPr marL="537210" lvl="1" indent="-341630">
              <a:lnSpc>
                <a:spcPct val="100000"/>
              </a:lnSpc>
              <a:spcBef>
                <a:spcPts val="190"/>
              </a:spcBef>
              <a:buClr>
                <a:srgbClr val="3E3E3E"/>
              </a:buClr>
              <a:buFont typeface="Wingdings" panose="05000000000000000000"/>
              <a:buChar char=""/>
              <a:tabLst>
                <a:tab pos="536575" algn="l"/>
                <a:tab pos="537210" algn="l"/>
              </a:tabLst>
            </a:pP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Contract</a:t>
            </a:r>
            <a:r>
              <a:rPr sz="1200" spc="-6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Period</a:t>
            </a:r>
            <a:endParaRPr sz="1200">
              <a:latin typeface="Calibri" panose="020F0502020204030204"/>
              <a:cs typeface="Calibri" panose="020F0502020204030204"/>
            </a:endParaRPr>
          </a:p>
          <a:p>
            <a:pPr marL="537210" lvl="1" indent="-341630">
              <a:lnSpc>
                <a:spcPct val="100000"/>
              </a:lnSpc>
              <a:spcBef>
                <a:spcPts val="220"/>
              </a:spcBef>
              <a:buClr>
                <a:srgbClr val="3E3E3E"/>
              </a:buClr>
              <a:buFont typeface="Wingdings" panose="05000000000000000000"/>
              <a:buChar char=""/>
              <a:tabLst>
                <a:tab pos="536575" algn="l"/>
                <a:tab pos="537210" algn="l"/>
              </a:tabLst>
            </a:pPr>
            <a:r>
              <a:rPr sz="12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Locations</a:t>
            </a:r>
            <a:r>
              <a:rPr sz="12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Covered</a:t>
            </a:r>
            <a:endParaRPr sz="1200">
              <a:latin typeface="Calibri" panose="020F0502020204030204"/>
              <a:cs typeface="Calibri" panose="020F0502020204030204"/>
            </a:endParaRPr>
          </a:p>
          <a:p>
            <a:pPr marL="537210" lvl="1" indent="-341630">
              <a:lnSpc>
                <a:spcPct val="100000"/>
              </a:lnSpc>
              <a:spcBef>
                <a:spcPts val="215"/>
              </a:spcBef>
              <a:buClr>
                <a:srgbClr val="3E3E3E"/>
              </a:buClr>
              <a:buFont typeface="Wingdings" panose="05000000000000000000"/>
              <a:buChar char=""/>
              <a:tabLst>
                <a:tab pos="536575" algn="l"/>
                <a:tab pos="537210" algn="l"/>
              </a:tabLst>
            </a:pP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Services</a:t>
            </a:r>
            <a:endParaRPr sz="12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425310" y="2156452"/>
            <a:ext cx="901700" cy="116459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1600" b="1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03.09</a:t>
            </a:r>
            <a:r>
              <a:rPr sz="1600" b="1" spc="-60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b="1" spc="-5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CR</a:t>
            </a:r>
            <a:endParaRPr sz="1600">
              <a:latin typeface="Calibri" panose="020F0502020204030204"/>
              <a:cs typeface="Calibri" panose="020F0502020204030204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12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55</a:t>
            </a:r>
            <a:endParaRPr sz="1200">
              <a:latin typeface="Calibri" panose="020F0502020204030204"/>
              <a:cs typeface="Calibri" panose="020F0502020204030204"/>
            </a:endParaRPr>
          </a:p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sz="12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3</a:t>
            </a:r>
            <a:r>
              <a:rPr sz="1200" spc="-3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Years</a:t>
            </a:r>
            <a:endParaRPr sz="1200">
              <a:latin typeface="Calibri" panose="020F0502020204030204"/>
              <a:cs typeface="Calibri" panose="020F0502020204030204"/>
            </a:endParaRPr>
          </a:p>
          <a:p>
            <a:pPr marL="12700" marR="5080">
              <a:lnSpc>
                <a:spcPct val="115000"/>
              </a:lnSpc>
              <a:spcBef>
                <a:spcPts val="5"/>
              </a:spcBef>
            </a:pP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Akola Station </a:t>
            </a:r>
            <a:r>
              <a:rPr sz="12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H</a:t>
            </a:r>
            <a:r>
              <a:rPr sz="12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ou</a:t>
            </a:r>
            <a:r>
              <a:rPr sz="1200" spc="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s</a:t>
            </a:r>
            <a:r>
              <a:rPr sz="12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e</a:t>
            </a:r>
            <a:r>
              <a:rPr sz="1200" spc="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k</a:t>
            </a:r>
            <a:r>
              <a:rPr sz="12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ee</a:t>
            </a:r>
            <a:r>
              <a:rPr sz="12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p</a:t>
            </a:r>
            <a:r>
              <a:rPr sz="12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i</a:t>
            </a:r>
            <a:r>
              <a:rPr sz="12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n</a:t>
            </a:r>
            <a:r>
              <a:rPr sz="12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g</a:t>
            </a:r>
            <a:endParaRPr sz="12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974084" y="3533394"/>
            <a:ext cx="3210560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4330" indent="-341630">
              <a:lnSpc>
                <a:spcPct val="100000"/>
              </a:lnSpc>
              <a:spcBef>
                <a:spcPts val="105"/>
              </a:spcBef>
              <a:buClr>
                <a:srgbClr val="3E3E3E"/>
              </a:buClr>
              <a:buFont typeface="Wingdings" panose="05000000000000000000"/>
              <a:buChar char=""/>
              <a:tabLst>
                <a:tab pos="353695" algn="l"/>
                <a:tab pos="354330" algn="l"/>
              </a:tabLst>
            </a:pPr>
            <a:r>
              <a:rPr sz="1600" b="1" u="sng" spc="-10" dirty="0">
                <a:solidFill>
                  <a:srgbClr val="800080"/>
                </a:solidFill>
                <a:uFill>
                  <a:solidFill>
                    <a:srgbClr val="800080"/>
                  </a:solidFill>
                </a:uFill>
                <a:latin typeface="Calibri" panose="020F0502020204030204"/>
                <a:cs typeface="Calibri" panose="020F0502020204030204"/>
              </a:rPr>
              <a:t>Central</a:t>
            </a:r>
            <a:r>
              <a:rPr sz="1600" b="1" u="sng" spc="-50" dirty="0">
                <a:solidFill>
                  <a:srgbClr val="800080"/>
                </a:solidFill>
                <a:uFill>
                  <a:solidFill>
                    <a:srgbClr val="800080"/>
                  </a:solidFill>
                </a:uFill>
                <a:latin typeface="Calibri" panose="020F0502020204030204"/>
                <a:cs typeface="Calibri" panose="020F0502020204030204"/>
              </a:rPr>
              <a:t> </a:t>
            </a:r>
            <a:r>
              <a:rPr sz="1600" b="1" u="sng" spc="-5" dirty="0">
                <a:solidFill>
                  <a:srgbClr val="800080"/>
                </a:solidFill>
                <a:uFill>
                  <a:solidFill>
                    <a:srgbClr val="800080"/>
                  </a:solidFill>
                </a:uFill>
                <a:latin typeface="Calibri" panose="020F0502020204030204"/>
                <a:cs typeface="Calibri" panose="020F0502020204030204"/>
              </a:rPr>
              <a:t>Railway-Jalgaon</a:t>
            </a:r>
            <a:r>
              <a:rPr sz="1600" b="1" spc="455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b="1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03.14</a:t>
            </a:r>
            <a:r>
              <a:rPr sz="1600" b="1" spc="-35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b="1" spc="-5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CR</a:t>
            </a:r>
            <a:endParaRPr sz="16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157217" y="3789426"/>
            <a:ext cx="1501140" cy="861060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353695" indent="-341630">
              <a:lnSpc>
                <a:spcPct val="100000"/>
              </a:lnSpc>
              <a:spcBef>
                <a:spcPts val="290"/>
              </a:spcBef>
              <a:buClr>
                <a:srgbClr val="3E3E3E"/>
              </a:buClr>
              <a:buFont typeface="Wingdings" panose="05000000000000000000"/>
              <a:buChar char=""/>
              <a:tabLst>
                <a:tab pos="353695" algn="l"/>
                <a:tab pos="354330" algn="l"/>
              </a:tabLst>
            </a:pPr>
            <a:r>
              <a:rPr sz="12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No.</a:t>
            </a:r>
            <a:r>
              <a:rPr sz="1200" spc="-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of</a:t>
            </a:r>
            <a:r>
              <a:rPr sz="1200" spc="-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Manpower</a:t>
            </a:r>
            <a:endParaRPr sz="1200">
              <a:latin typeface="Calibri" panose="020F0502020204030204"/>
              <a:cs typeface="Calibri" panose="020F0502020204030204"/>
            </a:endParaRPr>
          </a:p>
          <a:p>
            <a:pPr marL="353695" indent="-341630">
              <a:lnSpc>
                <a:spcPct val="100000"/>
              </a:lnSpc>
              <a:spcBef>
                <a:spcPts val="190"/>
              </a:spcBef>
              <a:buClr>
                <a:srgbClr val="3E3E3E"/>
              </a:buClr>
              <a:buFont typeface="Wingdings" panose="05000000000000000000"/>
              <a:buChar char=""/>
              <a:tabLst>
                <a:tab pos="353695" algn="l"/>
                <a:tab pos="354330" algn="l"/>
              </a:tabLst>
            </a:pP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Contract</a:t>
            </a:r>
            <a:r>
              <a:rPr sz="1200" spc="-5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Period</a:t>
            </a:r>
            <a:endParaRPr sz="1200">
              <a:latin typeface="Calibri" panose="020F0502020204030204"/>
              <a:cs typeface="Calibri" panose="020F0502020204030204"/>
            </a:endParaRPr>
          </a:p>
          <a:p>
            <a:pPr marL="353695" indent="-341630">
              <a:lnSpc>
                <a:spcPct val="100000"/>
              </a:lnSpc>
              <a:spcBef>
                <a:spcPts val="220"/>
              </a:spcBef>
              <a:buClr>
                <a:srgbClr val="3E3E3E"/>
              </a:buClr>
              <a:buFont typeface="Wingdings" panose="05000000000000000000"/>
              <a:buChar char=""/>
              <a:tabLst>
                <a:tab pos="353695" algn="l"/>
                <a:tab pos="354330" algn="l"/>
              </a:tabLst>
            </a:pPr>
            <a:r>
              <a:rPr sz="12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Locations</a:t>
            </a:r>
            <a:r>
              <a:rPr sz="1200" spc="-2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Covered</a:t>
            </a:r>
            <a:endParaRPr sz="1200">
              <a:latin typeface="Calibri" panose="020F0502020204030204"/>
              <a:cs typeface="Calibri" panose="020F0502020204030204"/>
            </a:endParaRPr>
          </a:p>
          <a:p>
            <a:pPr marL="353695" indent="-341630">
              <a:lnSpc>
                <a:spcPct val="100000"/>
              </a:lnSpc>
              <a:spcBef>
                <a:spcPts val="215"/>
              </a:spcBef>
              <a:buClr>
                <a:srgbClr val="3E3E3E"/>
              </a:buClr>
              <a:buFont typeface="Wingdings" panose="05000000000000000000"/>
              <a:buChar char=""/>
              <a:tabLst>
                <a:tab pos="353695" algn="l"/>
                <a:tab pos="354330" algn="l"/>
              </a:tabLst>
            </a:pP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Services</a:t>
            </a:r>
            <a:endParaRPr sz="12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425310" y="3789426"/>
            <a:ext cx="962025" cy="861060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sz="12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55</a:t>
            </a:r>
            <a:endParaRPr sz="1200">
              <a:latin typeface="Calibri" panose="020F0502020204030204"/>
              <a:cs typeface="Calibri" panose="020F0502020204030204"/>
            </a:endParaRPr>
          </a:p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sz="12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3</a:t>
            </a:r>
            <a:r>
              <a:rPr sz="1200" spc="-4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Years</a:t>
            </a:r>
            <a:endParaRPr sz="1200">
              <a:latin typeface="Calibri" panose="020F0502020204030204"/>
              <a:cs typeface="Calibri" panose="020F0502020204030204"/>
            </a:endParaRPr>
          </a:p>
          <a:p>
            <a:pPr marL="12700" marR="5080">
              <a:lnSpc>
                <a:spcPct val="115000"/>
              </a:lnSpc>
              <a:spcBef>
                <a:spcPts val="5"/>
              </a:spcBef>
            </a:pP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Jalgaon</a:t>
            </a:r>
            <a:r>
              <a:rPr sz="1200" spc="-4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Station </a:t>
            </a:r>
            <a:r>
              <a:rPr sz="1200" spc="-26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Housekeeping</a:t>
            </a:r>
            <a:endParaRPr sz="12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974084" y="4862829"/>
            <a:ext cx="3210560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4330" indent="-341630">
              <a:lnSpc>
                <a:spcPct val="100000"/>
              </a:lnSpc>
              <a:spcBef>
                <a:spcPts val="105"/>
              </a:spcBef>
              <a:buClr>
                <a:srgbClr val="3E3E3E"/>
              </a:buClr>
              <a:buFont typeface="Wingdings" panose="05000000000000000000"/>
              <a:buChar char=""/>
              <a:tabLst>
                <a:tab pos="353695" algn="l"/>
                <a:tab pos="354330" algn="l"/>
              </a:tabLst>
            </a:pPr>
            <a:r>
              <a:rPr sz="1450" b="1" u="sng" spc="5" dirty="0">
                <a:solidFill>
                  <a:srgbClr val="800080"/>
                </a:solidFill>
                <a:uFill>
                  <a:solidFill>
                    <a:srgbClr val="800080"/>
                  </a:solidFill>
                </a:uFill>
                <a:latin typeface="Calibri" panose="020F0502020204030204"/>
                <a:cs typeface="Calibri" panose="020F0502020204030204"/>
              </a:rPr>
              <a:t>Central</a:t>
            </a:r>
            <a:r>
              <a:rPr sz="1450" b="1" u="sng" spc="-10" dirty="0">
                <a:solidFill>
                  <a:srgbClr val="800080"/>
                </a:solidFill>
                <a:uFill>
                  <a:solidFill>
                    <a:srgbClr val="800080"/>
                  </a:solidFill>
                </a:uFill>
                <a:latin typeface="Calibri" panose="020F0502020204030204"/>
                <a:cs typeface="Calibri" panose="020F0502020204030204"/>
              </a:rPr>
              <a:t> </a:t>
            </a:r>
            <a:r>
              <a:rPr sz="1450" b="1" u="sng" spc="10" dirty="0">
                <a:solidFill>
                  <a:srgbClr val="800080"/>
                </a:solidFill>
                <a:uFill>
                  <a:solidFill>
                    <a:srgbClr val="800080"/>
                  </a:solidFill>
                </a:uFill>
                <a:latin typeface="Calibri" panose="020F0502020204030204"/>
                <a:cs typeface="Calibri" panose="020F0502020204030204"/>
              </a:rPr>
              <a:t>Railway-Khandwa</a:t>
            </a:r>
            <a:r>
              <a:rPr sz="1450" b="1" spc="10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450" b="1" spc="145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b="1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03.34</a:t>
            </a:r>
            <a:r>
              <a:rPr sz="1600" b="1" spc="-35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b="1" spc="-5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CR</a:t>
            </a:r>
            <a:endParaRPr sz="16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157217" y="5112765"/>
            <a:ext cx="1501140" cy="867410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353695" indent="-341630">
              <a:lnSpc>
                <a:spcPct val="100000"/>
              </a:lnSpc>
              <a:spcBef>
                <a:spcPts val="315"/>
              </a:spcBef>
              <a:buClr>
                <a:srgbClr val="3E3E3E"/>
              </a:buClr>
              <a:buFont typeface="Wingdings" panose="05000000000000000000"/>
              <a:buChar char=""/>
              <a:tabLst>
                <a:tab pos="353695" algn="l"/>
                <a:tab pos="354330" algn="l"/>
              </a:tabLst>
            </a:pPr>
            <a:r>
              <a:rPr sz="12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No.</a:t>
            </a:r>
            <a:r>
              <a:rPr sz="1200" spc="-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of</a:t>
            </a:r>
            <a:r>
              <a:rPr sz="1200" spc="-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Manpower</a:t>
            </a:r>
            <a:endParaRPr sz="1200">
              <a:latin typeface="Calibri" panose="020F0502020204030204"/>
              <a:cs typeface="Calibri" panose="020F0502020204030204"/>
            </a:endParaRPr>
          </a:p>
          <a:p>
            <a:pPr marL="353695" indent="-341630">
              <a:lnSpc>
                <a:spcPct val="100000"/>
              </a:lnSpc>
              <a:spcBef>
                <a:spcPts val="215"/>
              </a:spcBef>
              <a:buClr>
                <a:srgbClr val="3E3E3E"/>
              </a:buClr>
              <a:buFont typeface="Wingdings" panose="05000000000000000000"/>
              <a:buChar char=""/>
              <a:tabLst>
                <a:tab pos="353695" algn="l"/>
                <a:tab pos="354330" algn="l"/>
              </a:tabLst>
            </a:pP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Contract</a:t>
            </a:r>
            <a:r>
              <a:rPr sz="1200" spc="-5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Period</a:t>
            </a:r>
            <a:endParaRPr sz="1200">
              <a:latin typeface="Calibri" panose="020F0502020204030204"/>
              <a:cs typeface="Calibri" panose="020F0502020204030204"/>
            </a:endParaRPr>
          </a:p>
          <a:p>
            <a:pPr marL="353695" indent="-341630">
              <a:lnSpc>
                <a:spcPct val="100000"/>
              </a:lnSpc>
              <a:spcBef>
                <a:spcPts val="215"/>
              </a:spcBef>
              <a:buClr>
                <a:srgbClr val="3E3E3E"/>
              </a:buClr>
              <a:buFont typeface="Wingdings" panose="05000000000000000000"/>
              <a:buChar char=""/>
              <a:tabLst>
                <a:tab pos="353695" algn="l"/>
                <a:tab pos="354330" algn="l"/>
              </a:tabLst>
            </a:pPr>
            <a:r>
              <a:rPr sz="12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Locations</a:t>
            </a:r>
            <a:r>
              <a:rPr sz="1200" spc="-2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Covered</a:t>
            </a:r>
            <a:endParaRPr sz="1200">
              <a:latin typeface="Calibri" panose="020F0502020204030204"/>
              <a:cs typeface="Calibri" panose="020F0502020204030204"/>
            </a:endParaRPr>
          </a:p>
          <a:p>
            <a:pPr marL="353695" indent="-341630">
              <a:lnSpc>
                <a:spcPct val="100000"/>
              </a:lnSpc>
              <a:spcBef>
                <a:spcPts val="220"/>
              </a:spcBef>
              <a:buClr>
                <a:srgbClr val="3E3E3E"/>
              </a:buClr>
              <a:buFont typeface="Wingdings" panose="05000000000000000000"/>
              <a:buChar char=""/>
              <a:tabLst>
                <a:tab pos="353695" algn="l"/>
                <a:tab pos="354330" algn="l"/>
              </a:tabLst>
            </a:pP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Services</a:t>
            </a:r>
            <a:endParaRPr sz="12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425310" y="5112765"/>
            <a:ext cx="1071880" cy="867410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sz="12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55</a:t>
            </a:r>
            <a:endParaRPr sz="1200">
              <a:latin typeface="Calibri" panose="020F0502020204030204"/>
              <a:cs typeface="Calibri" panose="020F0502020204030204"/>
            </a:endParaRPr>
          </a:p>
          <a:p>
            <a:pPr marL="12700">
              <a:lnSpc>
                <a:spcPct val="100000"/>
              </a:lnSpc>
              <a:spcBef>
                <a:spcPts val="215"/>
              </a:spcBef>
            </a:pPr>
            <a:r>
              <a:rPr sz="12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3</a:t>
            </a:r>
            <a:r>
              <a:rPr sz="1200" spc="-4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Years</a:t>
            </a:r>
            <a:endParaRPr sz="1200">
              <a:latin typeface="Calibri" panose="020F0502020204030204"/>
              <a:cs typeface="Calibri" panose="020F0502020204030204"/>
            </a:endParaRPr>
          </a:p>
          <a:p>
            <a:pPr marL="12700">
              <a:lnSpc>
                <a:spcPct val="100000"/>
              </a:lnSpc>
              <a:spcBef>
                <a:spcPts val="215"/>
              </a:spcBef>
            </a:pP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Khandwa</a:t>
            </a:r>
            <a:r>
              <a:rPr sz="1200" spc="-6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Station</a:t>
            </a:r>
            <a:endParaRPr sz="1200">
              <a:latin typeface="Calibri" panose="020F0502020204030204"/>
              <a:cs typeface="Calibri" panose="020F0502020204030204"/>
            </a:endParaRPr>
          </a:p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Housekeeping</a:t>
            </a:r>
            <a:endParaRPr sz="12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587742" y="2156452"/>
            <a:ext cx="2320290" cy="116459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354330" indent="-342265">
              <a:lnSpc>
                <a:spcPct val="100000"/>
              </a:lnSpc>
              <a:spcBef>
                <a:spcPts val="480"/>
              </a:spcBef>
              <a:buClr>
                <a:srgbClr val="3E3E3E"/>
              </a:buClr>
              <a:buFont typeface="Wingdings" panose="05000000000000000000"/>
              <a:buChar char=""/>
              <a:tabLst>
                <a:tab pos="354330" algn="l"/>
                <a:tab pos="354965" algn="l"/>
              </a:tabLst>
            </a:pPr>
            <a:r>
              <a:rPr sz="1600" b="1" u="sng" dirty="0">
                <a:solidFill>
                  <a:srgbClr val="800080"/>
                </a:solidFill>
                <a:uFill>
                  <a:solidFill>
                    <a:srgbClr val="800080"/>
                  </a:solidFill>
                </a:uFill>
                <a:latin typeface="Calibri" panose="020F0502020204030204"/>
                <a:cs typeface="Calibri" panose="020F0502020204030204"/>
              </a:rPr>
              <a:t>South</a:t>
            </a:r>
            <a:r>
              <a:rPr sz="1600" b="1" u="sng" spc="-50" dirty="0">
                <a:solidFill>
                  <a:srgbClr val="800080"/>
                </a:solidFill>
                <a:uFill>
                  <a:solidFill>
                    <a:srgbClr val="800080"/>
                  </a:solidFill>
                </a:uFill>
                <a:latin typeface="Calibri" panose="020F0502020204030204"/>
                <a:cs typeface="Calibri" panose="020F0502020204030204"/>
              </a:rPr>
              <a:t> </a:t>
            </a:r>
            <a:r>
              <a:rPr sz="1600" b="1" u="sng" spc="-5" dirty="0">
                <a:solidFill>
                  <a:srgbClr val="800080"/>
                </a:solidFill>
                <a:uFill>
                  <a:solidFill>
                    <a:srgbClr val="800080"/>
                  </a:solidFill>
                </a:uFill>
                <a:latin typeface="Calibri" panose="020F0502020204030204"/>
                <a:cs typeface="Calibri" panose="020F0502020204030204"/>
              </a:rPr>
              <a:t>Railway-Chennai</a:t>
            </a:r>
            <a:endParaRPr sz="1600">
              <a:latin typeface="Calibri" panose="020F0502020204030204"/>
              <a:cs typeface="Calibri" panose="020F0502020204030204"/>
            </a:endParaRPr>
          </a:p>
          <a:p>
            <a:pPr marL="537210" lvl="1" indent="-342900">
              <a:lnSpc>
                <a:spcPct val="100000"/>
              </a:lnSpc>
              <a:spcBef>
                <a:spcPts val="280"/>
              </a:spcBef>
              <a:buClr>
                <a:srgbClr val="3E3E3E"/>
              </a:buClr>
              <a:buFont typeface="Wingdings" panose="05000000000000000000"/>
              <a:buChar char=""/>
              <a:tabLst>
                <a:tab pos="537210" algn="l"/>
                <a:tab pos="537845" algn="l"/>
              </a:tabLst>
            </a:pPr>
            <a:r>
              <a:rPr sz="12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No.</a:t>
            </a:r>
            <a:r>
              <a:rPr sz="1200" spc="-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of</a:t>
            </a:r>
            <a:r>
              <a:rPr sz="1200" spc="-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Manpower</a:t>
            </a:r>
            <a:endParaRPr sz="1200">
              <a:latin typeface="Calibri" panose="020F0502020204030204"/>
              <a:cs typeface="Calibri" panose="020F0502020204030204"/>
            </a:endParaRPr>
          </a:p>
          <a:p>
            <a:pPr marL="537210" lvl="1" indent="-342900">
              <a:lnSpc>
                <a:spcPct val="100000"/>
              </a:lnSpc>
              <a:spcBef>
                <a:spcPts val="190"/>
              </a:spcBef>
              <a:buClr>
                <a:srgbClr val="3E3E3E"/>
              </a:buClr>
              <a:buFont typeface="Wingdings" panose="05000000000000000000"/>
              <a:buChar char=""/>
              <a:tabLst>
                <a:tab pos="537210" algn="l"/>
                <a:tab pos="537845" algn="l"/>
              </a:tabLst>
            </a:pP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Contract</a:t>
            </a:r>
            <a:r>
              <a:rPr sz="1200" spc="-6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Period</a:t>
            </a:r>
            <a:endParaRPr sz="1200">
              <a:latin typeface="Calibri" panose="020F0502020204030204"/>
              <a:cs typeface="Calibri" panose="020F0502020204030204"/>
            </a:endParaRPr>
          </a:p>
          <a:p>
            <a:pPr marL="537210" lvl="1" indent="-342900">
              <a:lnSpc>
                <a:spcPct val="100000"/>
              </a:lnSpc>
              <a:spcBef>
                <a:spcPts val="220"/>
              </a:spcBef>
              <a:buClr>
                <a:srgbClr val="3E3E3E"/>
              </a:buClr>
              <a:buFont typeface="Wingdings" panose="05000000000000000000"/>
              <a:buChar char=""/>
              <a:tabLst>
                <a:tab pos="537210" algn="l"/>
                <a:tab pos="537845" algn="l"/>
              </a:tabLst>
            </a:pPr>
            <a:r>
              <a:rPr sz="12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Locations</a:t>
            </a:r>
            <a:r>
              <a:rPr sz="12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Covered</a:t>
            </a:r>
            <a:endParaRPr sz="1200">
              <a:latin typeface="Calibri" panose="020F0502020204030204"/>
              <a:cs typeface="Calibri" panose="020F0502020204030204"/>
            </a:endParaRPr>
          </a:p>
          <a:p>
            <a:pPr marL="537210" lvl="1" indent="-342900">
              <a:lnSpc>
                <a:spcPct val="100000"/>
              </a:lnSpc>
              <a:spcBef>
                <a:spcPts val="215"/>
              </a:spcBef>
              <a:buClr>
                <a:srgbClr val="3E3E3E"/>
              </a:buClr>
              <a:buFont typeface="Wingdings" panose="05000000000000000000"/>
              <a:buChar char=""/>
              <a:tabLst>
                <a:tab pos="537210" algn="l"/>
                <a:tab pos="537845" algn="l"/>
              </a:tabLst>
            </a:pP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Services</a:t>
            </a:r>
            <a:endParaRPr sz="12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038968" y="2156452"/>
            <a:ext cx="901700" cy="116459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1600" b="1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02.26</a:t>
            </a:r>
            <a:r>
              <a:rPr sz="1600" b="1" spc="-60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b="1" spc="-5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CR</a:t>
            </a:r>
            <a:endParaRPr sz="1600">
              <a:latin typeface="Calibri" panose="020F0502020204030204"/>
              <a:cs typeface="Calibri" panose="020F0502020204030204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12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55</a:t>
            </a:r>
            <a:endParaRPr sz="1200">
              <a:latin typeface="Calibri" panose="020F0502020204030204"/>
              <a:cs typeface="Calibri" panose="020F0502020204030204"/>
            </a:endParaRPr>
          </a:p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sz="12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1</a:t>
            </a:r>
            <a:r>
              <a:rPr sz="1200" spc="-3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Year</a:t>
            </a:r>
            <a:endParaRPr sz="1200">
              <a:latin typeface="Calibri" panose="020F0502020204030204"/>
              <a:cs typeface="Calibri" panose="020F0502020204030204"/>
            </a:endParaRPr>
          </a:p>
          <a:p>
            <a:pPr marL="12700" marR="5080">
              <a:lnSpc>
                <a:spcPct val="115000"/>
              </a:lnSpc>
              <a:spcBef>
                <a:spcPts val="5"/>
              </a:spcBef>
            </a:pP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Akola Station </a:t>
            </a:r>
            <a:r>
              <a:rPr sz="12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H</a:t>
            </a:r>
            <a:r>
              <a:rPr sz="12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ou</a:t>
            </a:r>
            <a:r>
              <a:rPr sz="1200" spc="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s</a:t>
            </a:r>
            <a:r>
              <a:rPr sz="12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e</a:t>
            </a:r>
            <a:r>
              <a:rPr sz="1200" spc="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k</a:t>
            </a:r>
            <a:r>
              <a:rPr sz="12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ee</a:t>
            </a:r>
            <a:r>
              <a:rPr sz="12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p</a:t>
            </a:r>
            <a:r>
              <a:rPr sz="12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i</a:t>
            </a:r>
            <a:r>
              <a:rPr sz="12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n</a:t>
            </a:r>
            <a:r>
              <a:rPr sz="12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g</a:t>
            </a:r>
            <a:endParaRPr sz="12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587742" y="3486015"/>
            <a:ext cx="1951989" cy="116459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354330" indent="-342265">
              <a:lnSpc>
                <a:spcPct val="100000"/>
              </a:lnSpc>
              <a:spcBef>
                <a:spcPts val="480"/>
              </a:spcBef>
              <a:buClr>
                <a:srgbClr val="3E3E3E"/>
              </a:buClr>
              <a:buFont typeface="Wingdings" panose="05000000000000000000"/>
              <a:buChar char=""/>
              <a:tabLst>
                <a:tab pos="354330" algn="l"/>
                <a:tab pos="354965" algn="l"/>
              </a:tabLst>
            </a:pPr>
            <a:r>
              <a:rPr sz="1600" b="1" u="sng" dirty="0">
                <a:solidFill>
                  <a:srgbClr val="800080"/>
                </a:solidFill>
                <a:uFill>
                  <a:solidFill>
                    <a:srgbClr val="800080"/>
                  </a:solidFill>
                </a:uFill>
                <a:latin typeface="Calibri" panose="020F0502020204030204"/>
                <a:cs typeface="Calibri" panose="020F0502020204030204"/>
              </a:rPr>
              <a:t>NE</a:t>
            </a:r>
            <a:r>
              <a:rPr sz="1600" b="1" u="sng" spc="-55" dirty="0">
                <a:solidFill>
                  <a:srgbClr val="800080"/>
                </a:solidFill>
                <a:uFill>
                  <a:solidFill>
                    <a:srgbClr val="800080"/>
                  </a:solidFill>
                </a:uFill>
                <a:latin typeface="Calibri" panose="020F0502020204030204"/>
                <a:cs typeface="Calibri" panose="020F0502020204030204"/>
              </a:rPr>
              <a:t> </a:t>
            </a:r>
            <a:r>
              <a:rPr sz="1600" b="1" u="sng" spc="-10" dirty="0">
                <a:solidFill>
                  <a:srgbClr val="800080"/>
                </a:solidFill>
                <a:uFill>
                  <a:solidFill>
                    <a:srgbClr val="800080"/>
                  </a:solidFill>
                </a:uFill>
                <a:latin typeface="Calibri" panose="020F0502020204030204"/>
                <a:cs typeface="Calibri" panose="020F0502020204030204"/>
              </a:rPr>
              <a:t>Railway</a:t>
            </a:r>
            <a:r>
              <a:rPr sz="1600" b="1" u="sng" spc="-65" dirty="0">
                <a:solidFill>
                  <a:srgbClr val="800080"/>
                </a:solidFill>
                <a:uFill>
                  <a:solidFill>
                    <a:srgbClr val="800080"/>
                  </a:solidFill>
                </a:uFill>
                <a:latin typeface="Calibri" panose="020F0502020204030204"/>
                <a:cs typeface="Calibri" panose="020F0502020204030204"/>
              </a:rPr>
              <a:t> </a:t>
            </a:r>
            <a:r>
              <a:rPr sz="1600" b="1" u="sng" spc="-10" dirty="0">
                <a:solidFill>
                  <a:srgbClr val="800080"/>
                </a:solidFill>
                <a:uFill>
                  <a:solidFill>
                    <a:srgbClr val="800080"/>
                  </a:solidFill>
                </a:uFill>
                <a:latin typeface="Calibri" panose="020F0502020204030204"/>
                <a:cs typeface="Calibri" panose="020F0502020204030204"/>
              </a:rPr>
              <a:t>Katihar</a:t>
            </a:r>
            <a:endParaRPr sz="1600">
              <a:latin typeface="Calibri" panose="020F0502020204030204"/>
              <a:cs typeface="Calibri" panose="020F0502020204030204"/>
            </a:endParaRPr>
          </a:p>
          <a:p>
            <a:pPr marL="537210" lvl="1" indent="-342900">
              <a:lnSpc>
                <a:spcPct val="100000"/>
              </a:lnSpc>
              <a:spcBef>
                <a:spcPts val="280"/>
              </a:spcBef>
              <a:buClr>
                <a:srgbClr val="3E3E3E"/>
              </a:buClr>
              <a:buFont typeface="Wingdings" panose="05000000000000000000"/>
              <a:buChar char=""/>
              <a:tabLst>
                <a:tab pos="537210" algn="l"/>
                <a:tab pos="537845" algn="l"/>
              </a:tabLst>
            </a:pPr>
            <a:r>
              <a:rPr sz="12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No.</a:t>
            </a:r>
            <a:r>
              <a:rPr sz="1200" spc="-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of</a:t>
            </a:r>
            <a:r>
              <a:rPr sz="1200" spc="-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Manpower</a:t>
            </a:r>
            <a:endParaRPr sz="1200">
              <a:latin typeface="Calibri" panose="020F0502020204030204"/>
              <a:cs typeface="Calibri" panose="020F0502020204030204"/>
            </a:endParaRPr>
          </a:p>
          <a:p>
            <a:pPr marL="537210" lvl="1" indent="-342900">
              <a:lnSpc>
                <a:spcPct val="100000"/>
              </a:lnSpc>
              <a:spcBef>
                <a:spcPts val="190"/>
              </a:spcBef>
              <a:buClr>
                <a:srgbClr val="3E3E3E"/>
              </a:buClr>
              <a:buFont typeface="Wingdings" panose="05000000000000000000"/>
              <a:buChar char=""/>
              <a:tabLst>
                <a:tab pos="537210" algn="l"/>
                <a:tab pos="537845" algn="l"/>
              </a:tabLst>
            </a:pP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Contract</a:t>
            </a:r>
            <a:r>
              <a:rPr sz="1200" spc="-5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Period</a:t>
            </a:r>
            <a:endParaRPr sz="1200">
              <a:latin typeface="Calibri" panose="020F0502020204030204"/>
              <a:cs typeface="Calibri" panose="020F0502020204030204"/>
            </a:endParaRPr>
          </a:p>
          <a:p>
            <a:pPr marL="537210" lvl="1" indent="-342900">
              <a:lnSpc>
                <a:spcPct val="100000"/>
              </a:lnSpc>
              <a:spcBef>
                <a:spcPts val="220"/>
              </a:spcBef>
              <a:buClr>
                <a:srgbClr val="3E3E3E"/>
              </a:buClr>
              <a:buFont typeface="Wingdings" panose="05000000000000000000"/>
              <a:buChar char=""/>
              <a:tabLst>
                <a:tab pos="537210" algn="l"/>
                <a:tab pos="537845" algn="l"/>
              </a:tabLst>
            </a:pPr>
            <a:r>
              <a:rPr sz="12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Locations</a:t>
            </a:r>
            <a:r>
              <a:rPr sz="12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Covered</a:t>
            </a:r>
            <a:endParaRPr sz="1200">
              <a:latin typeface="Calibri" panose="020F0502020204030204"/>
              <a:cs typeface="Calibri" panose="020F0502020204030204"/>
            </a:endParaRPr>
          </a:p>
          <a:p>
            <a:pPr marL="537210" lvl="1" indent="-342900">
              <a:lnSpc>
                <a:spcPct val="100000"/>
              </a:lnSpc>
              <a:spcBef>
                <a:spcPts val="215"/>
              </a:spcBef>
              <a:buClr>
                <a:srgbClr val="3E3E3E"/>
              </a:buClr>
              <a:buFont typeface="Wingdings" panose="05000000000000000000"/>
              <a:buChar char=""/>
              <a:tabLst>
                <a:tab pos="537210" algn="l"/>
                <a:tab pos="537845" algn="l"/>
              </a:tabLst>
            </a:pP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Services</a:t>
            </a:r>
            <a:endParaRPr sz="12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038968" y="3486015"/>
            <a:ext cx="944244" cy="116459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1600" b="1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04.55</a:t>
            </a:r>
            <a:r>
              <a:rPr sz="1600" b="1" spc="-60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b="1" spc="-5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CR</a:t>
            </a:r>
            <a:endParaRPr sz="1600">
              <a:latin typeface="Calibri" panose="020F0502020204030204"/>
              <a:cs typeface="Calibri" panose="020F0502020204030204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12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131</a:t>
            </a:r>
            <a:endParaRPr sz="1200">
              <a:latin typeface="Calibri" panose="020F0502020204030204"/>
              <a:cs typeface="Calibri" panose="020F0502020204030204"/>
            </a:endParaRPr>
          </a:p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sz="12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2</a:t>
            </a:r>
            <a:r>
              <a:rPr sz="1200" spc="-4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Years</a:t>
            </a:r>
            <a:endParaRPr sz="1200">
              <a:latin typeface="Calibri" panose="020F0502020204030204"/>
              <a:cs typeface="Calibri" panose="020F0502020204030204"/>
            </a:endParaRPr>
          </a:p>
          <a:p>
            <a:pPr marL="12700" marR="5080">
              <a:lnSpc>
                <a:spcPct val="115000"/>
              </a:lnSpc>
              <a:spcBef>
                <a:spcPts val="5"/>
              </a:spcBef>
            </a:pP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Katihar</a:t>
            </a:r>
            <a:r>
              <a:rPr sz="1200" spc="-5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Station </a:t>
            </a:r>
            <a:r>
              <a:rPr sz="1200" spc="-254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Housekeeping</a:t>
            </a:r>
            <a:endParaRPr sz="12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587742" y="4819536"/>
            <a:ext cx="2329180" cy="1160780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354330" indent="-342265">
              <a:lnSpc>
                <a:spcPct val="100000"/>
              </a:lnSpc>
              <a:spcBef>
                <a:spcPts val="445"/>
              </a:spcBef>
              <a:buClr>
                <a:srgbClr val="3E3E3E"/>
              </a:buClr>
              <a:buFont typeface="Wingdings" panose="05000000000000000000"/>
              <a:buChar char=""/>
              <a:tabLst>
                <a:tab pos="354330" algn="l"/>
                <a:tab pos="354965" algn="l"/>
              </a:tabLst>
            </a:pPr>
            <a:r>
              <a:rPr sz="1600" b="1" u="sng" spc="-20" dirty="0">
                <a:solidFill>
                  <a:srgbClr val="800080"/>
                </a:solidFill>
                <a:uFill>
                  <a:solidFill>
                    <a:srgbClr val="800080"/>
                  </a:solidFill>
                </a:uFill>
                <a:latin typeface="Calibri" panose="020F0502020204030204"/>
                <a:cs typeface="Calibri" panose="020F0502020204030204"/>
              </a:rPr>
              <a:t>E</a:t>
            </a:r>
            <a:r>
              <a:rPr sz="1600" b="1" u="sng" dirty="0">
                <a:solidFill>
                  <a:srgbClr val="800080"/>
                </a:solidFill>
                <a:uFill>
                  <a:solidFill>
                    <a:srgbClr val="800080"/>
                  </a:solidFill>
                </a:uFill>
                <a:latin typeface="Calibri" panose="020F0502020204030204"/>
                <a:cs typeface="Calibri" panose="020F0502020204030204"/>
              </a:rPr>
              <a:t>a</a:t>
            </a:r>
            <a:r>
              <a:rPr sz="1600" b="1" u="sng" spc="-20" dirty="0">
                <a:solidFill>
                  <a:srgbClr val="800080"/>
                </a:solidFill>
                <a:uFill>
                  <a:solidFill>
                    <a:srgbClr val="800080"/>
                  </a:solidFill>
                </a:uFill>
                <a:latin typeface="Calibri" panose="020F0502020204030204"/>
                <a:cs typeface="Calibri" panose="020F0502020204030204"/>
              </a:rPr>
              <a:t>s</a:t>
            </a:r>
            <a:r>
              <a:rPr sz="1600" b="1" u="sng" spc="-30" dirty="0">
                <a:solidFill>
                  <a:srgbClr val="800080"/>
                </a:solidFill>
                <a:uFill>
                  <a:solidFill>
                    <a:srgbClr val="800080"/>
                  </a:solidFill>
                </a:uFill>
                <a:latin typeface="Calibri" panose="020F0502020204030204"/>
                <a:cs typeface="Calibri" panose="020F0502020204030204"/>
              </a:rPr>
              <a:t>t</a:t>
            </a:r>
            <a:r>
              <a:rPr sz="1600" b="1" u="sng" dirty="0">
                <a:solidFill>
                  <a:srgbClr val="800080"/>
                </a:solidFill>
                <a:uFill>
                  <a:solidFill>
                    <a:srgbClr val="800080"/>
                  </a:solidFill>
                </a:uFill>
                <a:latin typeface="Calibri" panose="020F0502020204030204"/>
                <a:cs typeface="Calibri" panose="020F0502020204030204"/>
              </a:rPr>
              <a:t>ern</a:t>
            </a:r>
            <a:r>
              <a:rPr sz="1600" b="1" u="sng" spc="-50" dirty="0">
                <a:solidFill>
                  <a:srgbClr val="800080"/>
                </a:solidFill>
                <a:uFill>
                  <a:solidFill>
                    <a:srgbClr val="800080"/>
                  </a:solidFill>
                </a:uFill>
                <a:latin typeface="Calibri" panose="020F0502020204030204"/>
                <a:cs typeface="Calibri" panose="020F0502020204030204"/>
              </a:rPr>
              <a:t> </a:t>
            </a:r>
            <a:r>
              <a:rPr sz="1600" b="1" u="sng" dirty="0">
                <a:solidFill>
                  <a:srgbClr val="800080"/>
                </a:solidFill>
                <a:uFill>
                  <a:solidFill>
                    <a:srgbClr val="800080"/>
                  </a:solidFill>
                </a:uFill>
                <a:latin typeface="Calibri" panose="020F0502020204030204"/>
                <a:cs typeface="Calibri" panose="020F0502020204030204"/>
              </a:rPr>
              <a:t>Ra</a:t>
            </a:r>
            <a:r>
              <a:rPr sz="1600" b="1" u="sng" spc="-15" dirty="0">
                <a:solidFill>
                  <a:srgbClr val="800080"/>
                </a:solidFill>
                <a:uFill>
                  <a:solidFill>
                    <a:srgbClr val="800080"/>
                  </a:solidFill>
                </a:uFill>
                <a:latin typeface="Calibri" panose="020F0502020204030204"/>
                <a:cs typeface="Calibri" panose="020F0502020204030204"/>
              </a:rPr>
              <a:t>il</a:t>
            </a:r>
            <a:r>
              <a:rPr sz="1600" b="1" u="sng" spc="-20" dirty="0">
                <a:solidFill>
                  <a:srgbClr val="800080"/>
                </a:solidFill>
                <a:uFill>
                  <a:solidFill>
                    <a:srgbClr val="800080"/>
                  </a:solidFill>
                </a:uFill>
                <a:latin typeface="Calibri" panose="020F0502020204030204"/>
                <a:cs typeface="Calibri" panose="020F0502020204030204"/>
              </a:rPr>
              <a:t>w</a:t>
            </a:r>
            <a:r>
              <a:rPr sz="1600" b="1" u="sng" spc="-30" dirty="0">
                <a:solidFill>
                  <a:srgbClr val="800080"/>
                </a:solidFill>
                <a:uFill>
                  <a:solidFill>
                    <a:srgbClr val="800080"/>
                  </a:solidFill>
                </a:uFill>
                <a:latin typeface="Calibri" panose="020F0502020204030204"/>
                <a:cs typeface="Calibri" panose="020F0502020204030204"/>
              </a:rPr>
              <a:t>a</a:t>
            </a:r>
            <a:r>
              <a:rPr sz="1600" b="1" u="sng" spc="10" dirty="0">
                <a:solidFill>
                  <a:srgbClr val="800080"/>
                </a:solidFill>
                <a:uFill>
                  <a:solidFill>
                    <a:srgbClr val="800080"/>
                  </a:solidFill>
                </a:uFill>
                <a:latin typeface="Calibri" panose="020F0502020204030204"/>
                <a:cs typeface="Calibri" panose="020F0502020204030204"/>
              </a:rPr>
              <a:t>y-</a:t>
            </a:r>
            <a:r>
              <a:rPr sz="1600" b="1" u="sng" dirty="0">
                <a:solidFill>
                  <a:srgbClr val="800080"/>
                </a:solidFill>
                <a:uFill>
                  <a:solidFill>
                    <a:srgbClr val="800080"/>
                  </a:solidFill>
                </a:uFill>
                <a:latin typeface="Calibri" panose="020F0502020204030204"/>
                <a:cs typeface="Calibri" panose="020F0502020204030204"/>
              </a:rPr>
              <a:t>Ran</a:t>
            </a:r>
            <a:r>
              <a:rPr sz="1600" b="1" u="sng" spc="-30" dirty="0">
                <a:solidFill>
                  <a:srgbClr val="800080"/>
                </a:solidFill>
                <a:uFill>
                  <a:solidFill>
                    <a:srgbClr val="800080"/>
                  </a:solidFill>
                </a:uFill>
                <a:latin typeface="Calibri" panose="020F0502020204030204"/>
                <a:cs typeface="Calibri" panose="020F0502020204030204"/>
              </a:rPr>
              <a:t>c</a:t>
            </a:r>
            <a:r>
              <a:rPr sz="1600" b="1" u="sng" dirty="0">
                <a:solidFill>
                  <a:srgbClr val="800080"/>
                </a:solidFill>
                <a:uFill>
                  <a:solidFill>
                    <a:srgbClr val="800080"/>
                  </a:solidFill>
                </a:uFill>
                <a:latin typeface="Calibri" panose="020F0502020204030204"/>
                <a:cs typeface="Calibri" panose="020F0502020204030204"/>
              </a:rPr>
              <a:t>hi</a:t>
            </a:r>
            <a:endParaRPr sz="1600">
              <a:latin typeface="Calibri" panose="020F0502020204030204"/>
              <a:cs typeface="Calibri" panose="020F0502020204030204"/>
            </a:endParaRPr>
          </a:p>
          <a:p>
            <a:pPr marL="537210" lvl="1" indent="-342900">
              <a:lnSpc>
                <a:spcPct val="100000"/>
              </a:lnSpc>
              <a:spcBef>
                <a:spcPts val="260"/>
              </a:spcBef>
              <a:buClr>
                <a:srgbClr val="3E3E3E"/>
              </a:buClr>
              <a:buFont typeface="Wingdings" panose="05000000000000000000"/>
              <a:buChar char=""/>
              <a:tabLst>
                <a:tab pos="537210" algn="l"/>
                <a:tab pos="537845" algn="l"/>
              </a:tabLst>
            </a:pPr>
            <a:r>
              <a:rPr sz="12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No.</a:t>
            </a:r>
            <a:r>
              <a:rPr sz="1200" spc="-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of</a:t>
            </a:r>
            <a:r>
              <a:rPr sz="1200" spc="-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Manpower</a:t>
            </a:r>
            <a:endParaRPr sz="1200">
              <a:latin typeface="Calibri" panose="020F0502020204030204"/>
              <a:cs typeface="Calibri" panose="020F0502020204030204"/>
            </a:endParaRPr>
          </a:p>
          <a:p>
            <a:pPr marL="537210" lvl="1" indent="-342900">
              <a:lnSpc>
                <a:spcPct val="100000"/>
              </a:lnSpc>
              <a:spcBef>
                <a:spcPts val="215"/>
              </a:spcBef>
              <a:buClr>
                <a:srgbClr val="3E3E3E"/>
              </a:buClr>
              <a:buFont typeface="Wingdings" panose="05000000000000000000"/>
              <a:buChar char=""/>
              <a:tabLst>
                <a:tab pos="537210" algn="l"/>
                <a:tab pos="537845" algn="l"/>
              </a:tabLst>
            </a:pP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Contract</a:t>
            </a:r>
            <a:r>
              <a:rPr sz="1200" spc="-5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Period</a:t>
            </a:r>
            <a:endParaRPr sz="1200">
              <a:latin typeface="Calibri" panose="020F0502020204030204"/>
              <a:cs typeface="Calibri" panose="020F0502020204030204"/>
            </a:endParaRPr>
          </a:p>
          <a:p>
            <a:pPr marL="537210" lvl="1" indent="-342900">
              <a:lnSpc>
                <a:spcPct val="100000"/>
              </a:lnSpc>
              <a:spcBef>
                <a:spcPts val="215"/>
              </a:spcBef>
              <a:buClr>
                <a:srgbClr val="3E3E3E"/>
              </a:buClr>
              <a:buFont typeface="Wingdings" panose="05000000000000000000"/>
              <a:buChar char=""/>
              <a:tabLst>
                <a:tab pos="537210" algn="l"/>
                <a:tab pos="537845" algn="l"/>
              </a:tabLst>
            </a:pPr>
            <a:r>
              <a:rPr sz="12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Locations</a:t>
            </a:r>
            <a:r>
              <a:rPr sz="12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Covered</a:t>
            </a:r>
            <a:endParaRPr sz="1200">
              <a:latin typeface="Calibri" panose="020F0502020204030204"/>
              <a:cs typeface="Calibri" panose="020F0502020204030204"/>
            </a:endParaRPr>
          </a:p>
          <a:p>
            <a:pPr marL="537210" lvl="1" indent="-342900">
              <a:lnSpc>
                <a:spcPct val="100000"/>
              </a:lnSpc>
              <a:spcBef>
                <a:spcPts val="220"/>
              </a:spcBef>
              <a:buClr>
                <a:srgbClr val="3E3E3E"/>
              </a:buClr>
              <a:buFont typeface="Wingdings" panose="05000000000000000000"/>
              <a:buChar char=""/>
              <a:tabLst>
                <a:tab pos="537210" algn="l"/>
                <a:tab pos="537845" algn="l"/>
              </a:tabLst>
            </a:pP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Services</a:t>
            </a:r>
            <a:endParaRPr sz="12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0038968" y="4819536"/>
            <a:ext cx="913130" cy="1160780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45"/>
              </a:spcBef>
            </a:pPr>
            <a:r>
              <a:rPr sz="1600" b="1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09.25</a:t>
            </a:r>
            <a:r>
              <a:rPr sz="1600" b="1" spc="-60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b="1" spc="-5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CR</a:t>
            </a:r>
            <a:endParaRPr sz="1600">
              <a:latin typeface="Calibri" panose="020F0502020204030204"/>
              <a:cs typeface="Calibri" panose="020F0502020204030204"/>
            </a:endParaRPr>
          </a:p>
          <a:p>
            <a:pPr marL="12700">
              <a:lnSpc>
                <a:spcPct val="100000"/>
              </a:lnSpc>
              <a:spcBef>
                <a:spcPts val="260"/>
              </a:spcBef>
            </a:pPr>
            <a:r>
              <a:rPr sz="12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176</a:t>
            </a:r>
            <a:endParaRPr sz="1200">
              <a:latin typeface="Calibri" panose="020F0502020204030204"/>
              <a:cs typeface="Calibri" panose="020F0502020204030204"/>
            </a:endParaRPr>
          </a:p>
          <a:p>
            <a:pPr marL="12700">
              <a:lnSpc>
                <a:spcPct val="100000"/>
              </a:lnSpc>
              <a:spcBef>
                <a:spcPts val="215"/>
              </a:spcBef>
            </a:pPr>
            <a:r>
              <a:rPr sz="12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3</a:t>
            </a:r>
            <a:r>
              <a:rPr sz="1200" spc="-4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Years</a:t>
            </a:r>
            <a:endParaRPr sz="1200">
              <a:latin typeface="Calibri" panose="020F0502020204030204"/>
              <a:cs typeface="Calibri" panose="020F0502020204030204"/>
            </a:endParaRPr>
          </a:p>
          <a:p>
            <a:pPr marL="12700">
              <a:lnSpc>
                <a:spcPct val="100000"/>
              </a:lnSpc>
              <a:spcBef>
                <a:spcPts val="215"/>
              </a:spcBef>
            </a:pP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R</a:t>
            </a:r>
            <a:r>
              <a:rPr sz="12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a</a:t>
            </a:r>
            <a:r>
              <a:rPr sz="12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n</a:t>
            </a: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c</a:t>
            </a:r>
            <a:r>
              <a:rPr sz="12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h</a:t>
            </a:r>
            <a:r>
              <a:rPr sz="12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i </a:t>
            </a: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S</a:t>
            </a:r>
            <a:r>
              <a:rPr sz="12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tat</a:t>
            </a:r>
            <a:r>
              <a:rPr sz="12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i</a:t>
            </a:r>
            <a:r>
              <a:rPr sz="12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o</a:t>
            </a:r>
            <a:r>
              <a:rPr sz="12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n</a:t>
            </a:r>
            <a:endParaRPr sz="1200">
              <a:latin typeface="Calibri" panose="020F0502020204030204"/>
              <a:cs typeface="Calibri" panose="020F0502020204030204"/>
            </a:endParaRPr>
          </a:p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Housekeeping</a:t>
            </a:r>
            <a:endParaRPr sz="1200"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79067" y="914222"/>
            <a:ext cx="996823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97835" algn="l"/>
                <a:tab pos="9954895" algn="l"/>
              </a:tabLst>
            </a:pPr>
            <a:r>
              <a:rPr dirty="0"/>
              <a:t> 	</a:t>
            </a:r>
            <a:r>
              <a:rPr spc="-70" dirty="0"/>
              <a:t>Ou</a:t>
            </a:r>
            <a:r>
              <a:rPr dirty="0"/>
              <a:t>r</a:t>
            </a:r>
            <a:r>
              <a:rPr spc="-220" dirty="0"/>
              <a:t> </a:t>
            </a:r>
            <a:r>
              <a:rPr spc="-95" dirty="0"/>
              <a:t>M</a:t>
            </a:r>
            <a:r>
              <a:rPr spc="-55" dirty="0"/>
              <a:t>a</a:t>
            </a:r>
            <a:r>
              <a:rPr spc="-75" dirty="0"/>
              <a:t>j</a:t>
            </a:r>
            <a:r>
              <a:rPr spc="-80" dirty="0"/>
              <a:t>o</a:t>
            </a:r>
            <a:r>
              <a:rPr dirty="0"/>
              <a:t>r</a:t>
            </a:r>
            <a:r>
              <a:rPr spc="-220" dirty="0"/>
              <a:t> </a:t>
            </a:r>
            <a:r>
              <a:rPr spc="-60" dirty="0"/>
              <a:t>G</a:t>
            </a:r>
            <a:r>
              <a:rPr spc="-80" dirty="0"/>
              <a:t>ai</a:t>
            </a:r>
            <a:r>
              <a:rPr spc="-95" dirty="0"/>
              <a:t>n</a:t>
            </a:r>
            <a:r>
              <a:rPr dirty="0"/>
              <a:t>s	</a:t>
            </a:r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494791" y="2156954"/>
            <a:ext cx="1684020" cy="1163955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353695" indent="-341630">
              <a:lnSpc>
                <a:spcPct val="100000"/>
              </a:lnSpc>
              <a:spcBef>
                <a:spcPts val="475"/>
              </a:spcBef>
              <a:buClr>
                <a:srgbClr val="3E3E3E"/>
              </a:buClr>
              <a:buFont typeface="Wingdings" panose="05000000000000000000"/>
              <a:buChar char=""/>
              <a:tabLst>
                <a:tab pos="353695" algn="l"/>
                <a:tab pos="354330" algn="l"/>
              </a:tabLst>
            </a:pPr>
            <a:r>
              <a:rPr sz="1600" b="1" u="heavy" dirty="0">
                <a:solidFill>
                  <a:srgbClr val="800080"/>
                </a:solidFill>
                <a:uFill>
                  <a:solidFill>
                    <a:srgbClr val="800080"/>
                  </a:solidFill>
                </a:uFill>
                <a:latin typeface="Calibri" panose="020F0502020204030204"/>
                <a:cs typeface="Calibri" panose="020F0502020204030204"/>
              </a:rPr>
              <a:t>DMRC</a:t>
            </a:r>
            <a:r>
              <a:rPr sz="1600" b="1" u="heavy" spc="-55" dirty="0">
                <a:solidFill>
                  <a:srgbClr val="800080"/>
                </a:solidFill>
                <a:uFill>
                  <a:solidFill>
                    <a:srgbClr val="800080"/>
                  </a:solidFill>
                </a:uFill>
                <a:latin typeface="Calibri" panose="020F0502020204030204"/>
                <a:cs typeface="Calibri" panose="020F0502020204030204"/>
              </a:rPr>
              <a:t> </a:t>
            </a:r>
            <a:r>
              <a:rPr sz="1600" b="1" u="heavy" spc="-5" dirty="0">
                <a:solidFill>
                  <a:srgbClr val="800080"/>
                </a:solidFill>
                <a:uFill>
                  <a:solidFill>
                    <a:srgbClr val="800080"/>
                  </a:solidFill>
                </a:uFill>
                <a:latin typeface="Calibri" panose="020F0502020204030204"/>
                <a:cs typeface="Calibri" panose="020F0502020204030204"/>
              </a:rPr>
              <a:t>Line</a:t>
            </a:r>
            <a:r>
              <a:rPr sz="1600" b="1" u="heavy" spc="305" dirty="0">
                <a:solidFill>
                  <a:srgbClr val="800080"/>
                </a:solidFill>
                <a:uFill>
                  <a:solidFill>
                    <a:srgbClr val="800080"/>
                  </a:solidFill>
                </a:uFill>
                <a:latin typeface="Calibri" panose="020F0502020204030204"/>
                <a:cs typeface="Calibri" panose="020F0502020204030204"/>
              </a:rPr>
              <a:t> </a:t>
            </a:r>
            <a:r>
              <a:rPr sz="1600" b="1" u="heavy" dirty="0">
                <a:solidFill>
                  <a:srgbClr val="800080"/>
                </a:solidFill>
                <a:uFill>
                  <a:solidFill>
                    <a:srgbClr val="800080"/>
                  </a:solidFill>
                </a:uFill>
                <a:latin typeface="Calibri" panose="020F0502020204030204"/>
                <a:cs typeface="Calibri" panose="020F0502020204030204"/>
              </a:rPr>
              <a:t>3</a:t>
            </a:r>
            <a:endParaRPr sz="1600">
              <a:latin typeface="Calibri" panose="020F0502020204030204"/>
              <a:cs typeface="Calibri" panose="020F0502020204030204"/>
            </a:endParaRPr>
          </a:p>
          <a:p>
            <a:pPr marL="536575" lvl="1" indent="-342265">
              <a:lnSpc>
                <a:spcPct val="100000"/>
              </a:lnSpc>
              <a:spcBef>
                <a:spcPts val="280"/>
              </a:spcBef>
              <a:buClr>
                <a:srgbClr val="3E3E3E"/>
              </a:buClr>
              <a:buFont typeface="Wingdings" panose="05000000000000000000"/>
              <a:buChar char=""/>
              <a:tabLst>
                <a:tab pos="536575" algn="l"/>
                <a:tab pos="537210" algn="l"/>
              </a:tabLst>
            </a:pPr>
            <a:r>
              <a:rPr sz="12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No.</a:t>
            </a:r>
            <a:r>
              <a:rPr sz="1200" spc="-2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of</a:t>
            </a:r>
            <a:r>
              <a:rPr sz="12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Manpower</a:t>
            </a:r>
            <a:endParaRPr sz="1200">
              <a:latin typeface="Calibri" panose="020F0502020204030204"/>
              <a:cs typeface="Calibri" panose="020F0502020204030204"/>
            </a:endParaRPr>
          </a:p>
          <a:p>
            <a:pPr marL="536575" lvl="1" indent="-342265">
              <a:lnSpc>
                <a:spcPct val="100000"/>
              </a:lnSpc>
              <a:spcBef>
                <a:spcPts val="195"/>
              </a:spcBef>
              <a:buClr>
                <a:srgbClr val="3E3E3E"/>
              </a:buClr>
              <a:buFont typeface="Wingdings" panose="05000000000000000000"/>
              <a:buChar char=""/>
              <a:tabLst>
                <a:tab pos="536575" algn="l"/>
                <a:tab pos="537210" algn="l"/>
              </a:tabLst>
            </a:pP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Contract</a:t>
            </a:r>
            <a:r>
              <a:rPr sz="1200" spc="-5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Period</a:t>
            </a:r>
            <a:endParaRPr sz="1200">
              <a:latin typeface="Calibri" panose="020F0502020204030204"/>
              <a:cs typeface="Calibri" panose="020F0502020204030204"/>
            </a:endParaRPr>
          </a:p>
          <a:p>
            <a:pPr marL="536575" lvl="1" indent="-342265">
              <a:lnSpc>
                <a:spcPct val="100000"/>
              </a:lnSpc>
              <a:spcBef>
                <a:spcPts val="215"/>
              </a:spcBef>
              <a:buClr>
                <a:srgbClr val="3E3E3E"/>
              </a:buClr>
              <a:buFont typeface="Wingdings" panose="05000000000000000000"/>
              <a:buChar char=""/>
              <a:tabLst>
                <a:tab pos="536575" algn="l"/>
                <a:tab pos="537210" algn="l"/>
              </a:tabLst>
            </a:pPr>
            <a:r>
              <a:rPr sz="12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Locations</a:t>
            </a:r>
            <a:r>
              <a:rPr sz="1200" spc="-2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Covered</a:t>
            </a:r>
            <a:endParaRPr sz="1200">
              <a:latin typeface="Calibri" panose="020F0502020204030204"/>
              <a:cs typeface="Calibri" panose="020F0502020204030204"/>
            </a:endParaRPr>
          </a:p>
          <a:p>
            <a:pPr marL="536575" lvl="1" indent="-342265">
              <a:lnSpc>
                <a:spcPct val="100000"/>
              </a:lnSpc>
              <a:spcBef>
                <a:spcPts val="215"/>
              </a:spcBef>
              <a:buClr>
                <a:srgbClr val="3E3E3E"/>
              </a:buClr>
              <a:buFont typeface="Wingdings" panose="05000000000000000000"/>
              <a:buChar char=""/>
              <a:tabLst>
                <a:tab pos="536575" algn="l"/>
                <a:tab pos="537210" algn="l"/>
              </a:tabLst>
            </a:pP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Services</a:t>
            </a:r>
            <a:endParaRPr sz="12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946019" y="2156954"/>
            <a:ext cx="902335" cy="1163955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75"/>
              </a:spcBef>
            </a:pPr>
            <a:r>
              <a:rPr sz="1600" b="1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31.89</a:t>
            </a:r>
            <a:r>
              <a:rPr sz="1600" b="1" spc="-55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b="1" spc="-15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CR</a:t>
            </a:r>
            <a:endParaRPr sz="1600">
              <a:latin typeface="Calibri" panose="020F0502020204030204"/>
              <a:cs typeface="Calibri" panose="020F0502020204030204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12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201</a:t>
            </a:r>
            <a:endParaRPr sz="1200">
              <a:latin typeface="Calibri" panose="020F0502020204030204"/>
              <a:cs typeface="Calibri" panose="020F0502020204030204"/>
            </a:endParaRPr>
          </a:p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sz="12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4</a:t>
            </a:r>
            <a:r>
              <a:rPr sz="1200" spc="-4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Years</a:t>
            </a:r>
            <a:endParaRPr sz="1200">
              <a:latin typeface="Calibri" panose="020F0502020204030204"/>
              <a:cs typeface="Calibri" panose="020F0502020204030204"/>
            </a:endParaRPr>
          </a:p>
          <a:p>
            <a:pPr marL="12700">
              <a:lnSpc>
                <a:spcPct val="100000"/>
              </a:lnSpc>
              <a:spcBef>
                <a:spcPts val="215"/>
              </a:spcBef>
            </a:pP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12</a:t>
            </a:r>
            <a:r>
              <a:rPr sz="12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Stations</a:t>
            </a:r>
            <a:endParaRPr sz="1200">
              <a:latin typeface="Calibri" panose="020F0502020204030204"/>
              <a:cs typeface="Calibri" panose="020F0502020204030204"/>
            </a:endParaRPr>
          </a:p>
          <a:p>
            <a:pPr marL="12700">
              <a:lnSpc>
                <a:spcPct val="100000"/>
              </a:lnSpc>
              <a:spcBef>
                <a:spcPts val="215"/>
              </a:spcBef>
            </a:pP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Housekeeping</a:t>
            </a:r>
            <a:endParaRPr sz="12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94791" y="3486518"/>
            <a:ext cx="1684020" cy="1163955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353695" indent="-341630">
              <a:lnSpc>
                <a:spcPct val="100000"/>
              </a:lnSpc>
              <a:spcBef>
                <a:spcPts val="475"/>
              </a:spcBef>
              <a:buClr>
                <a:srgbClr val="3E3E3E"/>
              </a:buClr>
              <a:buFont typeface="Wingdings" panose="05000000000000000000"/>
              <a:buChar char=""/>
              <a:tabLst>
                <a:tab pos="353695" algn="l"/>
                <a:tab pos="354330" algn="l"/>
              </a:tabLst>
            </a:pPr>
            <a:r>
              <a:rPr sz="1600" b="1" u="sng" dirty="0">
                <a:solidFill>
                  <a:srgbClr val="800080"/>
                </a:solidFill>
                <a:uFill>
                  <a:solidFill>
                    <a:srgbClr val="800080"/>
                  </a:solidFill>
                </a:uFill>
                <a:latin typeface="Calibri" panose="020F0502020204030204"/>
                <a:cs typeface="Calibri" panose="020F0502020204030204"/>
              </a:rPr>
              <a:t>DMRC</a:t>
            </a:r>
            <a:r>
              <a:rPr sz="1600" b="1" u="sng" spc="-60" dirty="0">
                <a:solidFill>
                  <a:srgbClr val="800080"/>
                </a:solidFill>
                <a:uFill>
                  <a:solidFill>
                    <a:srgbClr val="800080"/>
                  </a:solidFill>
                </a:uFill>
                <a:latin typeface="Calibri" panose="020F0502020204030204"/>
                <a:cs typeface="Calibri" panose="020F0502020204030204"/>
              </a:rPr>
              <a:t> </a:t>
            </a:r>
            <a:r>
              <a:rPr sz="1600" b="1" u="sng" spc="-5" dirty="0">
                <a:solidFill>
                  <a:srgbClr val="800080"/>
                </a:solidFill>
                <a:uFill>
                  <a:solidFill>
                    <a:srgbClr val="800080"/>
                  </a:solidFill>
                </a:uFill>
                <a:latin typeface="Calibri" panose="020F0502020204030204"/>
                <a:cs typeface="Calibri" panose="020F0502020204030204"/>
              </a:rPr>
              <a:t>Line</a:t>
            </a:r>
            <a:r>
              <a:rPr sz="1600" b="1" u="sng" spc="-35" dirty="0">
                <a:solidFill>
                  <a:srgbClr val="800080"/>
                </a:solidFill>
                <a:uFill>
                  <a:solidFill>
                    <a:srgbClr val="800080"/>
                  </a:solidFill>
                </a:uFill>
                <a:latin typeface="Calibri" panose="020F0502020204030204"/>
                <a:cs typeface="Calibri" panose="020F0502020204030204"/>
              </a:rPr>
              <a:t> </a:t>
            </a:r>
            <a:r>
              <a:rPr sz="1600" b="1" u="sng" dirty="0">
                <a:solidFill>
                  <a:srgbClr val="800080"/>
                </a:solidFill>
                <a:uFill>
                  <a:solidFill>
                    <a:srgbClr val="800080"/>
                  </a:solidFill>
                </a:uFill>
                <a:latin typeface="Calibri" panose="020F0502020204030204"/>
                <a:cs typeface="Calibri" panose="020F0502020204030204"/>
              </a:rPr>
              <a:t>2</a:t>
            </a:r>
            <a:endParaRPr sz="1600">
              <a:latin typeface="Calibri" panose="020F0502020204030204"/>
              <a:cs typeface="Calibri" panose="020F0502020204030204"/>
            </a:endParaRPr>
          </a:p>
          <a:p>
            <a:pPr marL="536575" lvl="1" indent="-342265">
              <a:lnSpc>
                <a:spcPct val="100000"/>
              </a:lnSpc>
              <a:spcBef>
                <a:spcPts val="280"/>
              </a:spcBef>
              <a:buClr>
                <a:srgbClr val="3E3E3E"/>
              </a:buClr>
              <a:buFont typeface="Wingdings" panose="05000000000000000000"/>
              <a:buChar char=""/>
              <a:tabLst>
                <a:tab pos="536575" algn="l"/>
                <a:tab pos="537210" algn="l"/>
              </a:tabLst>
            </a:pPr>
            <a:r>
              <a:rPr sz="12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No.</a:t>
            </a:r>
            <a:r>
              <a:rPr sz="1200" spc="-2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of</a:t>
            </a:r>
            <a:r>
              <a:rPr sz="12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Manpower</a:t>
            </a:r>
            <a:endParaRPr sz="1200">
              <a:latin typeface="Calibri" panose="020F0502020204030204"/>
              <a:cs typeface="Calibri" panose="020F0502020204030204"/>
            </a:endParaRPr>
          </a:p>
          <a:p>
            <a:pPr marL="536575" lvl="1" indent="-342265">
              <a:lnSpc>
                <a:spcPct val="100000"/>
              </a:lnSpc>
              <a:spcBef>
                <a:spcPts val="195"/>
              </a:spcBef>
              <a:buClr>
                <a:srgbClr val="3E3E3E"/>
              </a:buClr>
              <a:buFont typeface="Wingdings" panose="05000000000000000000"/>
              <a:buChar char=""/>
              <a:tabLst>
                <a:tab pos="536575" algn="l"/>
                <a:tab pos="537210" algn="l"/>
              </a:tabLst>
            </a:pP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Contract</a:t>
            </a:r>
            <a:r>
              <a:rPr sz="1200" spc="-5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Period</a:t>
            </a:r>
            <a:endParaRPr sz="1200">
              <a:latin typeface="Calibri" panose="020F0502020204030204"/>
              <a:cs typeface="Calibri" panose="020F0502020204030204"/>
            </a:endParaRPr>
          </a:p>
          <a:p>
            <a:pPr marL="536575" lvl="1" indent="-342265">
              <a:lnSpc>
                <a:spcPct val="100000"/>
              </a:lnSpc>
              <a:spcBef>
                <a:spcPts val="215"/>
              </a:spcBef>
              <a:buClr>
                <a:srgbClr val="3E3E3E"/>
              </a:buClr>
              <a:buFont typeface="Wingdings" panose="05000000000000000000"/>
              <a:buChar char=""/>
              <a:tabLst>
                <a:tab pos="536575" algn="l"/>
                <a:tab pos="537210" algn="l"/>
              </a:tabLst>
            </a:pPr>
            <a:r>
              <a:rPr sz="12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Locations</a:t>
            </a:r>
            <a:r>
              <a:rPr sz="1200" spc="-2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Covered</a:t>
            </a:r>
            <a:endParaRPr sz="1200">
              <a:latin typeface="Calibri" panose="020F0502020204030204"/>
              <a:cs typeface="Calibri" panose="020F0502020204030204"/>
            </a:endParaRPr>
          </a:p>
          <a:p>
            <a:pPr marL="536575" lvl="1" indent="-342265">
              <a:lnSpc>
                <a:spcPct val="100000"/>
              </a:lnSpc>
              <a:spcBef>
                <a:spcPts val="215"/>
              </a:spcBef>
              <a:buClr>
                <a:srgbClr val="3E3E3E"/>
              </a:buClr>
              <a:buFont typeface="Wingdings" panose="05000000000000000000"/>
              <a:buChar char=""/>
              <a:tabLst>
                <a:tab pos="536575" algn="l"/>
                <a:tab pos="537210" algn="l"/>
              </a:tabLst>
            </a:pP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Services</a:t>
            </a:r>
            <a:endParaRPr sz="12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946019" y="3486518"/>
            <a:ext cx="901700" cy="1163955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75"/>
              </a:spcBef>
            </a:pPr>
            <a:r>
              <a:rPr sz="1600" b="1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46.90</a:t>
            </a:r>
            <a:r>
              <a:rPr sz="1600" b="1" spc="-55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b="1" spc="-15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CR</a:t>
            </a:r>
            <a:endParaRPr sz="1600">
              <a:latin typeface="Calibri" panose="020F0502020204030204"/>
              <a:cs typeface="Calibri" panose="020F0502020204030204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12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306</a:t>
            </a:r>
            <a:endParaRPr sz="1200">
              <a:latin typeface="Calibri" panose="020F0502020204030204"/>
              <a:cs typeface="Calibri" panose="020F0502020204030204"/>
            </a:endParaRPr>
          </a:p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sz="12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4</a:t>
            </a:r>
            <a:r>
              <a:rPr sz="1200" spc="-4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Years</a:t>
            </a:r>
            <a:endParaRPr sz="1200">
              <a:latin typeface="Calibri" panose="020F0502020204030204"/>
              <a:cs typeface="Calibri" panose="020F0502020204030204"/>
            </a:endParaRPr>
          </a:p>
          <a:p>
            <a:pPr marL="12700" marR="5080">
              <a:lnSpc>
                <a:spcPct val="115000"/>
              </a:lnSpc>
            </a:pP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14</a:t>
            </a:r>
            <a:r>
              <a:rPr sz="1200" spc="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Stations </a:t>
            </a:r>
            <a:r>
              <a:rPr sz="12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H</a:t>
            </a:r>
            <a:r>
              <a:rPr sz="12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ou</a:t>
            </a:r>
            <a:r>
              <a:rPr sz="1200" spc="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s</a:t>
            </a:r>
            <a:r>
              <a:rPr sz="12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e</a:t>
            </a:r>
            <a:r>
              <a:rPr sz="1200" spc="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k</a:t>
            </a:r>
            <a:r>
              <a:rPr sz="12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ee</a:t>
            </a:r>
            <a:r>
              <a:rPr sz="12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p</a:t>
            </a:r>
            <a:r>
              <a:rPr sz="12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i</a:t>
            </a:r>
            <a:r>
              <a:rPr sz="12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n</a:t>
            </a:r>
            <a:r>
              <a:rPr sz="12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g</a:t>
            </a:r>
            <a:endParaRPr sz="12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94791" y="4819536"/>
            <a:ext cx="1684020" cy="1160780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353695" indent="-341630">
              <a:lnSpc>
                <a:spcPct val="100000"/>
              </a:lnSpc>
              <a:spcBef>
                <a:spcPts val="445"/>
              </a:spcBef>
              <a:buClr>
                <a:srgbClr val="3E3E3E"/>
              </a:buClr>
              <a:buFont typeface="Wingdings" panose="05000000000000000000"/>
              <a:buChar char=""/>
              <a:tabLst>
                <a:tab pos="353695" algn="l"/>
                <a:tab pos="354330" algn="l"/>
              </a:tabLst>
            </a:pPr>
            <a:r>
              <a:rPr sz="1600" b="1" u="sng" dirty="0">
                <a:solidFill>
                  <a:srgbClr val="800080"/>
                </a:solidFill>
                <a:uFill>
                  <a:solidFill>
                    <a:srgbClr val="800080"/>
                  </a:solidFill>
                </a:uFill>
                <a:latin typeface="Calibri" panose="020F0502020204030204"/>
                <a:cs typeface="Calibri" panose="020F0502020204030204"/>
              </a:rPr>
              <a:t>DMRC</a:t>
            </a:r>
            <a:r>
              <a:rPr sz="1600" b="1" u="sng" spc="-60" dirty="0">
                <a:solidFill>
                  <a:srgbClr val="800080"/>
                </a:solidFill>
                <a:uFill>
                  <a:solidFill>
                    <a:srgbClr val="800080"/>
                  </a:solidFill>
                </a:uFill>
                <a:latin typeface="Calibri" panose="020F0502020204030204"/>
                <a:cs typeface="Calibri" panose="020F0502020204030204"/>
              </a:rPr>
              <a:t> </a:t>
            </a:r>
            <a:r>
              <a:rPr sz="1600" b="1" u="sng" spc="-5" dirty="0">
                <a:solidFill>
                  <a:srgbClr val="800080"/>
                </a:solidFill>
                <a:uFill>
                  <a:solidFill>
                    <a:srgbClr val="800080"/>
                  </a:solidFill>
                </a:uFill>
                <a:latin typeface="Calibri" panose="020F0502020204030204"/>
                <a:cs typeface="Calibri" panose="020F0502020204030204"/>
              </a:rPr>
              <a:t>Line</a:t>
            </a:r>
            <a:r>
              <a:rPr sz="1600" b="1" u="sng" spc="-35" dirty="0">
                <a:solidFill>
                  <a:srgbClr val="800080"/>
                </a:solidFill>
                <a:uFill>
                  <a:solidFill>
                    <a:srgbClr val="800080"/>
                  </a:solidFill>
                </a:uFill>
                <a:latin typeface="Calibri" panose="020F0502020204030204"/>
                <a:cs typeface="Calibri" panose="020F0502020204030204"/>
              </a:rPr>
              <a:t> </a:t>
            </a:r>
            <a:r>
              <a:rPr sz="1600" b="1" u="sng" dirty="0">
                <a:solidFill>
                  <a:srgbClr val="800080"/>
                </a:solidFill>
                <a:uFill>
                  <a:solidFill>
                    <a:srgbClr val="800080"/>
                  </a:solidFill>
                </a:uFill>
                <a:latin typeface="Calibri" panose="020F0502020204030204"/>
                <a:cs typeface="Calibri" panose="020F0502020204030204"/>
              </a:rPr>
              <a:t>8</a:t>
            </a:r>
            <a:endParaRPr sz="1600">
              <a:latin typeface="Calibri" panose="020F0502020204030204"/>
              <a:cs typeface="Calibri" panose="020F0502020204030204"/>
            </a:endParaRPr>
          </a:p>
          <a:p>
            <a:pPr marL="536575" lvl="1" indent="-342265">
              <a:lnSpc>
                <a:spcPct val="100000"/>
              </a:lnSpc>
              <a:spcBef>
                <a:spcPts val="260"/>
              </a:spcBef>
              <a:buClr>
                <a:srgbClr val="3E3E3E"/>
              </a:buClr>
              <a:buFont typeface="Wingdings" panose="05000000000000000000"/>
              <a:buChar char=""/>
              <a:tabLst>
                <a:tab pos="536575" algn="l"/>
                <a:tab pos="537210" algn="l"/>
              </a:tabLst>
            </a:pPr>
            <a:r>
              <a:rPr sz="12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No.</a:t>
            </a:r>
            <a:r>
              <a:rPr sz="1200" spc="-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of</a:t>
            </a:r>
            <a:r>
              <a:rPr sz="1200" spc="-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Manpower</a:t>
            </a:r>
            <a:endParaRPr sz="1200">
              <a:latin typeface="Calibri" panose="020F0502020204030204"/>
              <a:cs typeface="Calibri" panose="020F0502020204030204"/>
            </a:endParaRPr>
          </a:p>
          <a:p>
            <a:pPr marL="536575" lvl="1" indent="-342265">
              <a:lnSpc>
                <a:spcPct val="100000"/>
              </a:lnSpc>
              <a:spcBef>
                <a:spcPts val="215"/>
              </a:spcBef>
              <a:buClr>
                <a:srgbClr val="3E3E3E"/>
              </a:buClr>
              <a:buFont typeface="Wingdings" panose="05000000000000000000"/>
              <a:buChar char=""/>
              <a:tabLst>
                <a:tab pos="536575" algn="l"/>
                <a:tab pos="537210" algn="l"/>
              </a:tabLst>
            </a:pP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Contract</a:t>
            </a:r>
            <a:r>
              <a:rPr sz="1200" spc="-5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Period</a:t>
            </a:r>
            <a:endParaRPr sz="1200">
              <a:latin typeface="Calibri" panose="020F0502020204030204"/>
              <a:cs typeface="Calibri" panose="020F0502020204030204"/>
            </a:endParaRPr>
          </a:p>
          <a:p>
            <a:pPr marL="536575" lvl="1" indent="-342265">
              <a:lnSpc>
                <a:spcPct val="100000"/>
              </a:lnSpc>
              <a:spcBef>
                <a:spcPts val="220"/>
              </a:spcBef>
              <a:buClr>
                <a:srgbClr val="3E3E3E"/>
              </a:buClr>
              <a:buFont typeface="Wingdings" panose="05000000000000000000"/>
              <a:buChar char=""/>
              <a:tabLst>
                <a:tab pos="536575" algn="l"/>
                <a:tab pos="537210" algn="l"/>
              </a:tabLst>
            </a:pPr>
            <a:r>
              <a:rPr sz="12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Locations</a:t>
            </a:r>
            <a:r>
              <a:rPr sz="1200" spc="-2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Covered</a:t>
            </a:r>
            <a:endParaRPr sz="1200">
              <a:latin typeface="Calibri" panose="020F0502020204030204"/>
              <a:cs typeface="Calibri" panose="020F0502020204030204"/>
            </a:endParaRPr>
          </a:p>
          <a:p>
            <a:pPr marL="536575" lvl="1" indent="-342265">
              <a:lnSpc>
                <a:spcPct val="100000"/>
              </a:lnSpc>
              <a:spcBef>
                <a:spcPts val="215"/>
              </a:spcBef>
              <a:buClr>
                <a:srgbClr val="3E3E3E"/>
              </a:buClr>
              <a:buFont typeface="Wingdings" panose="05000000000000000000"/>
              <a:buChar char=""/>
              <a:tabLst>
                <a:tab pos="536575" algn="l"/>
                <a:tab pos="537210" algn="l"/>
              </a:tabLst>
            </a:pP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Services</a:t>
            </a:r>
            <a:endParaRPr sz="12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946019" y="4819536"/>
            <a:ext cx="901700" cy="1160780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45"/>
              </a:spcBef>
            </a:pPr>
            <a:r>
              <a:rPr sz="1600" b="1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27.34</a:t>
            </a:r>
            <a:r>
              <a:rPr sz="1600" b="1" spc="-55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b="1" spc="-15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CR</a:t>
            </a:r>
            <a:endParaRPr sz="1600">
              <a:latin typeface="Calibri" panose="020F0502020204030204"/>
              <a:cs typeface="Calibri" panose="020F0502020204030204"/>
            </a:endParaRPr>
          </a:p>
          <a:p>
            <a:pPr marL="12700">
              <a:lnSpc>
                <a:spcPct val="100000"/>
              </a:lnSpc>
              <a:spcBef>
                <a:spcPts val="260"/>
              </a:spcBef>
            </a:pPr>
            <a:r>
              <a:rPr sz="12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176</a:t>
            </a:r>
            <a:endParaRPr sz="1200">
              <a:latin typeface="Calibri" panose="020F0502020204030204"/>
              <a:cs typeface="Calibri" panose="020F0502020204030204"/>
            </a:endParaRPr>
          </a:p>
          <a:p>
            <a:pPr marL="12700">
              <a:lnSpc>
                <a:spcPct val="100000"/>
              </a:lnSpc>
              <a:spcBef>
                <a:spcPts val="215"/>
              </a:spcBef>
            </a:pPr>
            <a:r>
              <a:rPr sz="12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4</a:t>
            </a:r>
            <a:r>
              <a:rPr sz="1200" spc="-4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Years</a:t>
            </a:r>
            <a:endParaRPr sz="1200">
              <a:latin typeface="Calibri" panose="020F0502020204030204"/>
              <a:cs typeface="Calibri" panose="020F0502020204030204"/>
            </a:endParaRPr>
          </a:p>
          <a:p>
            <a:pPr marL="12700" marR="5080">
              <a:lnSpc>
                <a:spcPct val="115000"/>
              </a:lnSpc>
            </a:pPr>
            <a:r>
              <a:rPr sz="12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9 </a:t>
            </a: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Stations </a:t>
            </a:r>
            <a:r>
              <a:rPr sz="12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H</a:t>
            </a:r>
            <a:r>
              <a:rPr sz="12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ou</a:t>
            </a:r>
            <a:r>
              <a:rPr sz="1200" spc="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s</a:t>
            </a:r>
            <a:r>
              <a:rPr sz="12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e</a:t>
            </a:r>
            <a:r>
              <a:rPr sz="1200" spc="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k</a:t>
            </a:r>
            <a:r>
              <a:rPr sz="12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ee</a:t>
            </a:r>
            <a:r>
              <a:rPr sz="12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p</a:t>
            </a:r>
            <a:r>
              <a:rPr sz="12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i</a:t>
            </a:r>
            <a:r>
              <a:rPr sz="12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n</a:t>
            </a:r>
            <a:r>
              <a:rPr sz="12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g</a:t>
            </a:r>
            <a:endParaRPr sz="120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9" name="object 9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10015728" y="9144"/>
            <a:ext cx="2145790" cy="950976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0725" y="9144"/>
            <a:ext cx="511088" cy="1490471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7670418" y="2203830"/>
            <a:ext cx="758190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19.49</a:t>
            </a:r>
            <a:r>
              <a:rPr sz="1600" b="1" spc="-80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b="1" spc="-15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CR</a:t>
            </a:r>
            <a:endParaRPr sz="16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304538" y="2156452"/>
            <a:ext cx="2475865" cy="116459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353695" indent="-341630">
              <a:lnSpc>
                <a:spcPct val="100000"/>
              </a:lnSpc>
              <a:spcBef>
                <a:spcPts val="480"/>
              </a:spcBef>
              <a:buClr>
                <a:srgbClr val="3E3E3E"/>
              </a:buClr>
              <a:buFont typeface="Wingdings" panose="05000000000000000000"/>
              <a:buChar char=""/>
              <a:tabLst>
                <a:tab pos="353695" algn="l"/>
                <a:tab pos="354330" algn="l"/>
              </a:tabLst>
            </a:pPr>
            <a:r>
              <a:rPr sz="1600" b="1" u="sng" spc="-10" dirty="0">
                <a:solidFill>
                  <a:srgbClr val="800080"/>
                </a:solidFill>
                <a:uFill>
                  <a:solidFill>
                    <a:srgbClr val="800080"/>
                  </a:solidFill>
                </a:uFill>
                <a:latin typeface="Calibri" panose="020F0502020204030204"/>
                <a:cs typeface="Calibri" panose="020F0502020204030204"/>
              </a:rPr>
              <a:t>Central</a:t>
            </a:r>
            <a:r>
              <a:rPr sz="1600" b="1" u="sng" spc="-55" dirty="0">
                <a:solidFill>
                  <a:srgbClr val="800080"/>
                </a:solidFill>
                <a:uFill>
                  <a:solidFill>
                    <a:srgbClr val="800080"/>
                  </a:solidFill>
                </a:uFill>
                <a:latin typeface="Calibri" panose="020F0502020204030204"/>
                <a:cs typeface="Calibri" panose="020F0502020204030204"/>
              </a:rPr>
              <a:t> </a:t>
            </a:r>
            <a:r>
              <a:rPr sz="1600" b="1" u="sng" spc="-10" dirty="0">
                <a:solidFill>
                  <a:srgbClr val="800080"/>
                </a:solidFill>
                <a:uFill>
                  <a:solidFill>
                    <a:srgbClr val="800080"/>
                  </a:solidFill>
                </a:uFill>
                <a:latin typeface="Calibri" panose="020F0502020204030204"/>
                <a:cs typeface="Calibri" panose="020F0502020204030204"/>
              </a:rPr>
              <a:t>Railway-NAGPUR</a:t>
            </a:r>
            <a:endParaRPr sz="1600">
              <a:latin typeface="Calibri" panose="020F0502020204030204"/>
              <a:cs typeface="Calibri" panose="020F0502020204030204"/>
            </a:endParaRPr>
          </a:p>
          <a:p>
            <a:pPr marL="537210" lvl="1" indent="-342265">
              <a:lnSpc>
                <a:spcPct val="100000"/>
              </a:lnSpc>
              <a:spcBef>
                <a:spcPts val="280"/>
              </a:spcBef>
              <a:buClr>
                <a:srgbClr val="3E3E3E"/>
              </a:buClr>
              <a:buFont typeface="Wingdings" panose="05000000000000000000"/>
              <a:buChar char=""/>
              <a:tabLst>
                <a:tab pos="536575" algn="l"/>
                <a:tab pos="537210" algn="l"/>
              </a:tabLst>
            </a:pPr>
            <a:r>
              <a:rPr sz="12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No.</a:t>
            </a:r>
            <a:r>
              <a:rPr sz="1200" spc="-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of</a:t>
            </a:r>
            <a:r>
              <a:rPr sz="1200" spc="-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Manpower</a:t>
            </a:r>
            <a:endParaRPr sz="1200">
              <a:latin typeface="Calibri" panose="020F0502020204030204"/>
              <a:cs typeface="Calibri" panose="020F0502020204030204"/>
            </a:endParaRPr>
          </a:p>
          <a:p>
            <a:pPr marL="537210" lvl="1" indent="-342265">
              <a:lnSpc>
                <a:spcPct val="100000"/>
              </a:lnSpc>
              <a:spcBef>
                <a:spcPts val="190"/>
              </a:spcBef>
              <a:buClr>
                <a:srgbClr val="3E3E3E"/>
              </a:buClr>
              <a:buFont typeface="Wingdings" panose="05000000000000000000"/>
              <a:buChar char=""/>
              <a:tabLst>
                <a:tab pos="536575" algn="l"/>
                <a:tab pos="537210" algn="l"/>
              </a:tabLst>
            </a:pP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Contract</a:t>
            </a:r>
            <a:r>
              <a:rPr sz="1200" spc="-6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Period</a:t>
            </a:r>
            <a:endParaRPr sz="1200">
              <a:latin typeface="Calibri" panose="020F0502020204030204"/>
              <a:cs typeface="Calibri" panose="020F0502020204030204"/>
            </a:endParaRPr>
          </a:p>
          <a:p>
            <a:pPr marL="537210" lvl="1" indent="-342265">
              <a:lnSpc>
                <a:spcPct val="100000"/>
              </a:lnSpc>
              <a:spcBef>
                <a:spcPts val="220"/>
              </a:spcBef>
              <a:buClr>
                <a:srgbClr val="3E3E3E"/>
              </a:buClr>
              <a:buFont typeface="Wingdings" panose="05000000000000000000"/>
              <a:buChar char=""/>
              <a:tabLst>
                <a:tab pos="536575" algn="l"/>
                <a:tab pos="537210" algn="l"/>
              </a:tabLst>
            </a:pPr>
            <a:r>
              <a:rPr sz="12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Locations</a:t>
            </a:r>
            <a:r>
              <a:rPr sz="12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Covered</a:t>
            </a:r>
            <a:endParaRPr sz="1200">
              <a:latin typeface="Calibri" panose="020F0502020204030204"/>
              <a:cs typeface="Calibri" panose="020F0502020204030204"/>
            </a:endParaRPr>
          </a:p>
          <a:p>
            <a:pPr marL="537210" lvl="1" indent="-342265">
              <a:lnSpc>
                <a:spcPct val="100000"/>
              </a:lnSpc>
              <a:spcBef>
                <a:spcPts val="215"/>
              </a:spcBef>
              <a:buClr>
                <a:srgbClr val="3E3E3E"/>
              </a:buClr>
              <a:buFont typeface="Wingdings" panose="05000000000000000000"/>
              <a:buChar char=""/>
              <a:tabLst>
                <a:tab pos="536575" algn="l"/>
                <a:tab pos="537210" algn="l"/>
              </a:tabLst>
            </a:pP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Services</a:t>
            </a:r>
            <a:endParaRPr sz="12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755638" y="2460215"/>
            <a:ext cx="1009015" cy="861060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sz="12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167</a:t>
            </a:r>
            <a:endParaRPr sz="1200">
              <a:latin typeface="Calibri" panose="020F0502020204030204"/>
              <a:cs typeface="Calibri" panose="020F0502020204030204"/>
            </a:endParaRPr>
          </a:p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2Years</a:t>
            </a:r>
            <a:endParaRPr sz="1200">
              <a:latin typeface="Calibri" panose="020F0502020204030204"/>
              <a:cs typeface="Calibri" panose="020F0502020204030204"/>
            </a:endParaRPr>
          </a:p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12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N</a:t>
            </a:r>
            <a:r>
              <a:rPr sz="12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A</a:t>
            </a:r>
            <a:r>
              <a:rPr sz="1200" spc="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G</a:t>
            </a:r>
            <a:r>
              <a:rPr sz="12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PUR</a:t>
            </a:r>
            <a:r>
              <a:rPr sz="1200" spc="-3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&amp;</a:t>
            </a:r>
            <a:r>
              <a:rPr sz="12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AJ</a:t>
            </a: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N</a:t>
            </a:r>
            <a:r>
              <a:rPr sz="12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I</a:t>
            </a:r>
            <a:endParaRPr sz="1200">
              <a:latin typeface="Calibri" panose="020F0502020204030204"/>
              <a:cs typeface="Calibri" panose="020F0502020204030204"/>
            </a:endParaRPr>
          </a:p>
          <a:p>
            <a:pPr marL="12700">
              <a:lnSpc>
                <a:spcPct val="100000"/>
              </a:lnSpc>
              <a:spcBef>
                <a:spcPts val="215"/>
              </a:spcBef>
            </a:pP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Housekeeping</a:t>
            </a:r>
            <a:endParaRPr sz="12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304538" y="3700412"/>
            <a:ext cx="1711325" cy="1160145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353695" indent="-341630">
              <a:lnSpc>
                <a:spcPct val="100000"/>
              </a:lnSpc>
              <a:spcBef>
                <a:spcPts val="445"/>
              </a:spcBef>
              <a:buClr>
                <a:srgbClr val="3E3E3E"/>
              </a:buClr>
              <a:buFont typeface="Wingdings" panose="05000000000000000000"/>
              <a:buChar char=""/>
              <a:tabLst>
                <a:tab pos="353695" algn="l"/>
                <a:tab pos="354330" algn="l"/>
              </a:tabLst>
            </a:pPr>
            <a:r>
              <a:rPr sz="1600" b="1" spc="10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AA</a:t>
            </a:r>
            <a:r>
              <a:rPr sz="1600" b="1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I-</a:t>
            </a:r>
            <a:r>
              <a:rPr sz="1600" b="1" spc="-65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b="1" spc="-20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K</a:t>
            </a:r>
            <a:r>
              <a:rPr sz="1600" b="1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u</a:t>
            </a:r>
            <a:r>
              <a:rPr sz="1600" b="1" spc="5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s</a:t>
            </a:r>
            <a:r>
              <a:rPr sz="1600" b="1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h</a:t>
            </a:r>
            <a:r>
              <a:rPr sz="1600" b="1" spc="-15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i</a:t>
            </a:r>
            <a:r>
              <a:rPr sz="1600" b="1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na</a:t>
            </a:r>
            <a:r>
              <a:rPr sz="1600" b="1" spc="-20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g</a:t>
            </a:r>
            <a:r>
              <a:rPr sz="1600" b="1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ar</a:t>
            </a:r>
            <a:endParaRPr sz="1600">
              <a:latin typeface="Calibri" panose="020F0502020204030204"/>
              <a:cs typeface="Calibri" panose="020F0502020204030204"/>
            </a:endParaRPr>
          </a:p>
          <a:p>
            <a:pPr marL="537210" lvl="1" indent="-342265">
              <a:lnSpc>
                <a:spcPct val="100000"/>
              </a:lnSpc>
              <a:spcBef>
                <a:spcPts val="260"/>
              </a:spcBef>
              <a:buClr>
                <a:srgbClr val="3E3E3E"/>
              </a:buClr>
              <a:buFont typeface="Wingdings" panose="05000000000000000000"/>
              <a:buChar char=""/>
              <a:tabLst>
                <a:tab pos="536575" algn="l"/>
                <a:tab pos="537210" algn="l"/>
              </a:tabLst>
            </a:pPr>
            <a:r>
              <a:rPr sz="12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No.</a:t>
            </a:r>
            <a:r>
              <a:rPr sz="1200" spc="-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of</a:t>
            </a:r>
            <a:r>
              <a:rPr sz="1200" spc="-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Manpower</a:t>
            </a:r>
            <a:endParaRPr sz="1200">
              <a:latin typeface="Calibri" panose="020F0502020204030204"/>
              <a:cs typeface="Calibri" panose="020F0502020204030204"/>
            </a:endParaRPr>
          </a:p>
          <a:p>
            <a:pPr marL="537210" lvl="1" indent="-342265">
              <a:lnSpc>
                <a:spcPct val="100000"/>
              </a:lnSpc>
              <a:spcBef>
                <a:spcPts val="215"/>
              </a:spcBef>
              <a:buClr>
                <a:srgbClr val="3E3E3E"/>
              </a:buClr>
              <a:buFont typeface="Wingdings" panose="05000000000000000000"/>
              <a:buChar char=""/>
              <a:tabLst>
                <a:tab pos="536575" algn="l"/>
                <a:tab pos="537210" algn="l"/>
              </a:tabLst>
            </a:pP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Contract</a:t>
            </a:r>
            <a:r>
              <a:rPr sz="1200" spc="-5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Period</a:t>
            </a:r>
            <a:endParaRPr sz="1200">
              <a:latin typeface="Calibri" panose="020F0502020204030204"/>
              <a:cs typeface="Calibri" panose="020F0502020204030204"/>
            </a:endParaRPr>
          </a:p>
          <a:p>
            <a:pPr marL="537210" lvl="1" indent="-342265">
              <a:lnSpc>
                <a:spcPct val="100000"/>
              </a:lnSpc>
              <a:spcBef>
                <a:spcPts val="215"/>
              </a:spcBef>
              <a:buClr>
                <a:srgbClr val="3E3E3E"/>
              </a:buClr>
              <a:buFont typeface="Wingdings" panose="05000000000000000000"/>
              <a:buChar char=""/>
              <a:tabLst>
                <a:tab pos="536575" algn="l"/>
                <a:tab pos="537210" algn="l"/>
              </a:tabLst>
            </a:pPr>
            <a:r>
              <a:rPr sz="12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Locations</a:t>
            </a:r>
            <a:r>
              <a:rPr sz="1200" spc="-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Covered</a:t>
            </a:r>
            <a:endParaRPr sz="1200">
              <a:latin typeface="Calibri" panose="020F0502020204030204"/>
              <a:cs typeface="Calibri" panose="020F0502020204030204"/>
            </a:endParaRPr>
          </a:p>
          <a:p>
            <a:pPr marL="537210" lvl="1" indent="-342265">
              <a:lnSpc>
                <a:spcPct val="100000"/>
              </a:lnSpc>
              <a:spcBef>
                <a:spcPts val="220"/>
              </a:spcBef>
              <a:buClr>
                <a:srgbClr val="3E3E3E"/>
              </a:buClr>
              <a:buFont typeface="Wingdings" panose="05000000000000000000"/>
              <a:buChar char=""/>
              <a:tabLst>
                <a:tab pos="536575" algn="l"/>
                <a:tab pos="537210" algn="l"/>
              </a:tabLst>
            </a:pP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Services</a:t>
            </a:r>
            <a:endParaRPr sz="12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170421" y="3700412"/>
            <a:ext cx="1762760" cy="1160145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45"/>
              </a:spcBef>
            </a:pPr>
            <a:r>
              <a:rPr sz="1600" b="1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1.10</a:t>
            </a:r>
            <a:r>
              <a:rPr sz="1600" b="1" spc="-60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b="1" spc="-5" dirty="0">
                <a:solidFill>
                  <a:srgbClr val="800080"/>
                </a:solidFill>
                <a:latin typeface="Calibri" panose="020F0502020204030204"/>
                <a:cs typeface="Calibri" panose="020F0502020204030204"/>
              </a:rPr>
              <a:t>CR</a:t>
            </a:r>
            <a:endParaRPr sz="1600">
              <a:latin typeface="Calibri" panose="020F0502020204030204"/>
              <a:cs typeface="Calibri" panose="020F0502020204030204"/>
            </a:endParaRPr>
          </a:p>
          <a:p>
            <a:pPr marL="597535">
              <a:lnSpc>
                <a:spcPct val="100000"/>
              </a:lnSpc>
              <a:spcBef>
                <a:spcPts val="260"/>
              </a:spcBef>
            </a:pPr>
            <a:r>
              <a:rPr sz="12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15</a:t>
            </a:r>
            <a:endParaRPr sz="1200">
              <a:latin typeface="Calibri" panose="020F0502020204030204"/>
              <a:cs typeface="Calibri" panose="020F0502020204030204"/>
            </a:endParaRPr>
          </a:p>
          <a:p>
            <a:pPr marL="597535">
              <a:lnSpc>
                <a:spcPct val="100000"/>
              </a:lnSpc>
              <a:spcBef>
                <a:spcPts val="215"/>
              </a:spcBef>
            </a:pPr>
            <a:r>
              <a:rPr sz="12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3Years</a:t>
            </a:r>
            <a:endParaRPr sz="1200">
              <a:latin typeface="Calibri" panose="020F0502020204030204"/>
              <a:cs typeface="Calibri" panose="020F0502020204030204"/>
            </a:endParaRPr>
          </a:p>
          <a:p>
            <a:pPr marL="597535" marR="5080">
              <a:lnSpc>
                <a:spcPct val="115000"/>
              </a:lnSpc>
            </a:pPr>
            <a:r>
              <a:rPr sz="12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K</a:t>
            </a:r>
            <a:r>
              <a:rPr sz="12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u</a:t>
            </a:r>
            <a:r>
              <a:rPr sz="1200" spc="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s</a:t>
            </a:r>
            <a:r>
              <a:rPr sz="12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h</a:t>
            </a:r>
            <a:r>
              <a:rPr sz="12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i</a:t>
            </a:r>
            <a:r>
              <a:rPr sz="12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n</a:t>
            </a:r>
            <a:r>
              <a:rPr sz="12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a</a:t>
            </a:r>
            <a:r>
              <a:rPr sz="1200" spc="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g</a:t>
            </a:r>
            <a:r>
              <a:rPr sz="12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ar</a:t>
            </a:r>
            <a:r>
              <a:rPr sz="12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A</a:t>
            </a:r>
            <a:r>
              <a:rPr sz="12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ir</a:t>
            </a:r>
            <a:r>
              <a:rPr sz="12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po</a:t>
            </a:r>
            <a:r>
              <a:rPr sz="12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r</a:t>
            </a:r>
            <a:r>
              <a:rPr sz="12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t  </a:t>
            </a:r>
            <a:r>
              <a:rPr sz="12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Housekeeping</a:t>
            </a:r>
            <a:endParaRPr sz="1200"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34873" rIns="0" bIns="0" rtlCol="0">
            <a:spAutoFit/>
          </a:bodyPr>
          <a:lstStyle/>
          <a:p>
            <a:pPr marL="166370">
              <a:lnSpc>
                <a:spcPct val="100000"/>
              </a:lnSpc>
              <a:spcBef>
                <a:spcPts val="100"/>
              </a:spcBef>
              <a:tabLst>
                <a:tab pos="10113645" algn="l"/>
              </a:tabLst>
            </a:pPr>
            <a:r>
              <a:rPr spc="-35" dirty="0"/>
              <a:t>Our</a:t>
            </a:r>
            <a:r>
              <a:rPr spc="-114" dirty="0"/>
              <a:t> </a:t>
            </a:r>
            <a:r>
              <a:rPr lang="en-US" spc="-50" dirty="0"/>
              <a:t>Financial of Last 5 Years</a:t>
            </a:r>
            <a:r>
              <a:rPr spc="-50" dirty="0"/>
              <a:t>	</a:t>
            </a:r>
            <a:endParaRPr spc="-50"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015728" y="0"/>
            <a:ext cx="2145791" cy="95402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197864" cy="1496567"/>
          </a:xfrm>
          <a:prstGeom prst="rect">
            <a:avLst/>
          </a:prstGeom>
        </p:spPr>
      </p:pic>
      <p:graphicFrame>
        <p:nvGraphicFramePr>
          <p:cNvPr id="9" name="Chart 8"/>
          <p:cNvGraphicFramePr/>
          <p:nvPr/>
        </p:nvGraphicFramePr>
        <p:xfrm>
          <a:off x="520700" y="1788616"/>
          <a:ext cx="10820400" cy="42311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34873" rIns="0" bIns="0" rtlCol="0">
            <a:spAutoFit/>
          </a:bodyPr>
          <a:lstStyle/>
          <a:p>
            <a:pPr marL="166370">
              <a:lnSpc>
                <a:spcPct val="100000"/>
              </a:lnSpc>
              <a:spcBef>
                <a:spcPts val="100"/>
              </a:spcBef>
              <a:tabLst>
                <a:tab pos="10113645" algn="l"/>
              </a:tabLst>
            </a:pPr>
            <a:r>
              <a:rPr spc="-35" dirty="0"/>
              <a:t>Our</a:t>
            </a:r>
            <a:r>
              <a:rPr spc="-114" dirty="0"/>
              <a:t> </a:t>
            </a:r>
            <a:r>
              <a:rPr spc="-50" dirty="0"/>
              <a:t>Pride</a:t>
            </a:r>
            <a:r>
              <a:rPr spc="-140" dirty="0"/>
              <a:t> </a:t>
            </a:r>
            <a:r>
              <a:rPr spc="-35" dirty="0"/>
              <a:t>Our</a:t>
            </a:r>
            <a:r>
              <a:rPr spc="-110" dirty="0"/>
              <a:t> </a:t>
            </a:r>
            <a:r>
              <a:rPr spc="-50" dirty="0"/>
              <a:t>Client…	</a:t>
            </a:r>
            <a:endParaRPr spc="-50" dirty="0"/>
          </a:p>
        </p:txBody>
      </p:sp>
      <p:pic>
        <p:nvPicPr>
          <p:cNvPr id="3" name="object 3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10015728" y="0"/>
            <a:ext cx="2145791" cy="95402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97864" cy="1496567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152144" y="1840992"/>
            <a:ext cx="9991725" cy="4346575"/>
            <a:chOff x="1152144" y="1840992"/>
            <a:chExt cx="9991725" cy="4346575"/>
          </a:xfrm>
        </p:grpSpPr>
        <p:sp>
          <p:nvSpPr>
            <p:cNvPr id="6" name="object 6"/>
            <p:cNvSpPr/>
            <p:nvPr/>
          </p:nvSpPr>
          <p:spPr>
            <a:xfrm>
              <a:off x="1165860" y="1854708"/>
              <a:ext cx="9964420" cy="4319270"/>
            </a:xfrm>
            <a:custGeom>
              <a:avLst/>
              <a:gdLst/>
              <a:ahLst/>
              <a:cxnLst/>
              <a:rect l="l" t="t" r="r" b="b"/>
              <a:pathLst>
                <a:path w="9964420" h="4319270">
                  <a:moveTo>
                    <a:pt x="0" y="4319016"/>
                  </a:moveTo>
                  <a:lnTo>
                    <a:pt x="9963912" y="4319016"/>
                  </a:lnTo>
                  <a:lnTo>
                    <a:pt x="9963912" y="0"/>
                  </a:lnTo>
                  <a:lnTo>
                    <a:pt x="0" y="0"/>
                  </a:lnTo>
                  <a:lnTo>
                    <a:pt x="0" y="4319016"/>
                  </a:lnTo>
                  <a:close/>
                </a:path>
              </a:pathLst>
            </a:custGeom>
            <a:ln w="27432">
              <a:solidFill>
                <a:srgbClr val="3E3E3E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69136" y="1981200"/>
              <a:ext cx="3340608" cy="114909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49680" y="3380232"/>
              <a:ext cx="4224528" cy="120395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04103" y="2100072"/>
              <a:ext cx="1633727" cy="117957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239000" y="2033016"/>
              <a:ext cx="1545336" cy="135026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233900" y="3243986"/>
              <a:ext cx="1570741" cy="115031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80776" y="4964582"/>
              <a:ext cx="2580931" cy="100705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60264" y="4788408"/>
              <a:ext cx="2892551" cy="119176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266688" y="3496056"/>
              <a:ext cx="2545080" cy="100584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625839" y="4834127"/>
              <a:ext cx="2084831" cy="85039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076944" y="1944624"/>
              <a:ext cx="1816607" cy="108203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34873" rIns="0" bIns="0" rtlCol="0">
            <a:spAutoFit/>
          </a:bodyPr>
          <a:lstStyle/>
          <a:p>
            <a:pPr marL="166370">
              <a:lnSpc>
                <a:spcPct val="100000"/>
              </a:lnSpc>
              <a:spcBef>
                <a:spcPts val="100"/>
              </a:spcBef>
              <a:tabLst>
                <a:tab pos="10113645" algn="l"/>
              </a:tabLst>
            </a:pPr>
            <a:r>
              <a:rPr spc="-35" dirty="0"/>
              <a:t>Our</a:t>
            </a:r>
            <a:r>
              <a:rPr spc="-110" dirty="0"/>
              <a:t> </a:t>
            </a:r>
            <a:r>
              <a:rPr spc="-50" dirty="0"/>
              <a:t>Pride</a:t>
            </a:r>
            <a:r>
              <a:rPr spc="-130" dirty="0"/>
              <a:t> </a:t>
            </a:r>
            <a:r>
              <a:rPr spc="-35" dirty="0"/>
              <a:t>Our</a:t>
            </a:r>
            <a:r>
              <a:rPr spc="-105" dirty="0"/>
              <a:t> </a:t>
            </a:r>
            <a:r>
              <a:rPr spc="-55" dirty="0"/>
              <a:t>Client…(Cont.)	</a:t>
            </a:r>
            <a:endParaRPr spc="-55" dirty="0"/>
          </a:p>
        </p:txBody>
      </p:sp>
      <p:pic>
        <p:nvPicPr>
          <p:cNvPr id="3" name="object 3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10015728" y="0"/>
            <a:ext cx="2145791" cy="95402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97864" cy="1496567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018032" y="1813560"/>
            <a:ext cx="10061575" cy="4450080"/>
            <a:chOff x="1018032" y="1813560"/>
            <a:chExt cx="10061575" cy="4450080"/>
          </a:xfrm>
        </p:grpSpPr>
        <p:sp>
          <p:nvSpPr>
            <p:cNvPr id="6" name="object 6"/>
            <p:cNvSpPr/>
            <p:nvPr/>
          </p:nvSpPr>
          <p:spPr>
            <a:xfrm>
              <a:off x="1031748" y="1827276"/>
              <a:ext cx="10034270" cy="4422775"/>
            </a:xfrm>
            <a:custGeom>
              <a:avLst/>
              <a:gdLst/>
              <a:ahLst/>
              <a:cxnLst/>
              <a:rect l="l" t="t" r="r" b="b"/>
              <a:pathLst>
                <a:path w="10034270" h="4422775">
                  <a:moveTo>
                    <a:pt x="0" y="4422648"/>
                  </a:moveTo>
                  <a:lnTo>
                    <a:pt x="10034016" y="4422648"/>
                  </a:lnTo>
                  <a:lnTo>
                    <a:pt x="10034016" y="0"/>
                  </a:lnTo>
                  <a:lnTo>
                    <a:pt x="0" y="0"/>
                  </a:lnTo>
                  <a:lnTo>
                    <a:pt x="0" y="4422648"/>
                  </a:lnTo>
                  <a:close/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81853" y="2007157"/>
              <a:ext cx="2556933" cy="82119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80303" y="1941576"/>
              <a:ext cx="2955453" cy="146567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48038" y="3099133"/>
              <a:ext cx="2625969" cy="120159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840480" y="1859280"/>
              <a:ext cx="1545336" cy="154838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894063" y="1895856"/>
              <a:ext cx="1898903" cy="125272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07248" y="4449547"/>
              <a:ext cx="1906027" cy="63261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417285" y="3276600"/>
              <a:ext cx="1070720" cy="78333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331976" y="5132831"/>
              <a:ext cx="3916679" cy="107594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625839" y="4251960"/>
              <a:ext cx="2291368" cy="190500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258055" y="3715511"/>
              <a:ext cx="1173479" cy="110947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309616" y="4806695"/>
              <a:ext cx="1834895" cy="142646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189512" y="3614664"/>
              <a:ext cx="2135063" cy="883978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623303" y="4593336"/>
              <a:ext cx="2450592" cy="103022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49604" y="189052"/>
            <a:ext cx="3158490" cy="680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300" u="none" spc="-85" dirty="0"/>
              <a:t>M</a:t>
            </a:r>
            <a:r>
              <a:rPr sz="4300" u="none" spc="-30" dirty="0"/>
              <a:t>A</a:t>
            </a:r>
            <a:r>
              <a:rPr sz="4300" u="none" spc="-80" dirty="0"/>
              <a:t>J</a:t>
            </a:r>
            <a:r>
              <a:rPr sz="4300" u="none" spc="-110" dirty="0"/>
              <a:t>O</a:t>
            </a:r>
            <a:r>
              <a:rPr sz="4300" u="none" spc="-5" dirty="0"/>
              <a:t>R</a:t>
            </a:r>
            <a:r>
              <a:rPr sz="4300" u="none" spc="-235" dirty="0"/>
              <a:t> </a:t>
            </a:r>
            <a:r>
              <a:rPr sz="4300" u="none" spc="-75" dirty="0"/>
              <a:t>C</a:t>
            </a:r>
            <a:r>
              <a:rPr sz="4300" u="none" spc="-55" dirty="0"/>
              <a:t>L</a:t>
            </a:r>
            <a:r>
              <a:rPr sz="4300" u="none" spc="-75" dirty="0"/>
              <a:t>I</a:t>
            </a:r>
            <a:r>
              <a:rPr sz="4300" u="none" spc="-90" dirty="0"/>
              <a:t>E</a:t>
            </a:r>
            <a:r>
              <a:rPr sz="4300" u="none" spc="-110" dirty="0"/>
              <a:t>N</a:t>
            </a:r>
            <a:r>
              <a:rPr sz="4300" u="none" spc="-5" dirty="0"/>
              <a:t>T</a:t>
            </a:r>
            <a:endParaRPr sz="430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90106" y="1752600"/>
          <a:ext cx="11958471" cy="43411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76203"/>
                <a:gridCol w="2972370"/>
                <a:gridCol w="3296246"/>
                <a:gridCol w="2713652"/>
              </a:tblGrid>
              <a:tr h="549872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0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FACILITY</a:t>
                      </a:r>
                      <a:r>
                        <a:rPr sz="1800" b="1" spc="-30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SERVICES</a:t>
                      </a:r>
                      <a:endParaRPr sz="1800" dirty="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E3E3E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MANPOWER OUTSOURCING</a:t>
                      </a: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SERVICES</a:t>
                      </a: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E3E3E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FLEET</a:t>
                      </a:r>
                      <a:r>
                        <a:rPr sz="1800" b="1" spc="-55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MANAGEMENT</a:t>
                      </a: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E3E3E"/>
                    </a:solidFill>
                  </a:tcPr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SKILL</a:t>
                      </a:r>
                      <a:r>
                        <a:rPr sz="1800" b="1" spc="-35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DEVELOPMENT</a:t>
                      </a: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E3E3E"/>
                    </a:solidFill>
                  </a:tcPr>
                </a:tc>
              </a:tr>
              <a:tr h="49750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5"/>
                        </a:spcBef>
                      </a:pPr>
                      <a:r>
                        <a:rPr sz="1600" b="1" dirty="0">
                          <a:latin typeface="Calibri" panose="020F0502020204030204"/>
                          <a:cs typeface="Calibri" panose="020F0502020204030204"/>
                        </a:rPr>
                        <a:t>1.</a:t>
                      </a:r>
                      <a:r>
                        <a:rPr sz="1600" b="1" spc="-2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b="1" dirty="0">
                          <a:latin typeface="Calibri" panose="020F0502020204030204"/>
                          <a:cs typeface="Calibri" panose="020F0502020204030204"/>
                        </a:rPr>
                        <a:t>ENGINEERS</a:t>
                      </a:r>
                      <a:r>
                        <a:rPr sz="1600" b="1" spc="-8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b="1" dirty="0">
                          <a:latin typeface="Calibri" panose="020F0502020204030204"/>
                          <a:cs typeface="Calibri" panose="020F0502020204030204"/>
                        </a:rPr>
                        <a:t>INDIA</a:t>
                      </a:r>
                      <a:r>
                        <a:rPr sz="1600" b="1" spc="-3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b="1" spc="-40" dirty="0">
                          <a:latin typeface="Calibri" panose="020F0502020204030204"/>
                          <a:cs typeface="Calibri" panose="020F0502020204030204"/>
                        </a:rPr>
                        <a:t>LTD.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ECECE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55"/>
                        </a:spcBef>
                      </a:pPr>
                      <a:r>
                        <a:rPr sz="1600" b="1" dirty="0">
                          <a:latin typeface="Calibri" panose="020F0502020204030204"/>
                          <a:cs typeface="Calibri" panose="020F0502020204030204"/>
                        </a:rPr>
                        <a:t>1.</a:t>
                      </a:r>
                      <a:r>
                        <a:rPr sz="1600" b="1" spc="-2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b="1" spc="-5" dirty="0">
                          <a:latin typeface="Calibri" panose="020F0502020204030204"/>
                          <a:cs typeface="Calibri" panose="020F0502020204030204"/>
                        </a:rPr>
                        <a:t>ESIC</a:t>
                      </a:r>
                      <a:r>
                        <a:rPr sz="1600" b="1" spc="-5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b="1" dirty="0">
                          <a:latin typeface="Calibri" panose="020F0502020204030204"/>
                          <a:cs typeface="Calibri" panose="020F0502020204030204"/>
                        </a:rPr>
                        <a:t>(GURGAON)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ECECE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255"/>
                        </a:spcBef>
                      </a:pPr>
                      <a:r>
                        <a:rPr sz="1600" b="1" dirty="0">
                          <a:latin typeface="Calibri" panose="020F0502020204030204"/>
                          <a:cs typeface="Calibri" panose="020F0502020204030204"/>
                        </a:rPr>
                        <a:t>1.</a:t>
                      </a:r>
                      <a:r>
                        <a:rPr sz="1600" b="1" spc="-1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b="1" dirty="0">
                          <a:latin typeface="Calibri" panose="020F0502020204030204"/>
                          <a:cs typeface="Calibri" panose="020F0502020204030204"/>
                        </a:rPr>
                        <a:t>ERICSSON</a:t>
                      </a:r>
                      <a:r>
                        <a:rPr sz="1600" b="1" spc="-5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b="1" dirty="0">
                          <a:latin typeface="Calibri" panose="020F0502020204030204"/>
                          <a:cs typeface="Calibri" panose="020F0502020204030204"/>
                        </a:rPr>
                        <a:t>INDIA</a:t>
                      </a:r>
                      <a:r>
                        <a:rPr sz="1600" b="1" spc="-2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b="1" spc="-35" dirty="0">
                          <a:latin typeface="Calibri" panose="020F0502020204030204"/>
                          <a:cs typeface="Calibri" panose="020F0502020204030204"/>
                        </a:rPr>
                        <a:t>PVT.</a:t>
                      </a:r>
                      <a:r>
                        <a:rPr sz="1600" b="1" spc="-3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b="1" spc="-45" dirty="0">
                          <a:latin typeface="Calibri" panose="020F0502020204030204"/>
                          <a:cs typeface="Calibri" panose="020F0502020204030204"/>
                        </a:rPr>
                        <a:t>LTD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ECECE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255"/>
                        </a:spcBef>
                      </a:pPr>
                      <a:r>
                        <a:rPr sz="1600" b="1" dirty="0">
                          <a:latin typeface="Calibri" panose="020F0502020204030204"/>
                          <a:cs typeface="Calibri" panose="020F0502020204030204"/>
                        </a:rPr>
                        <a:t>1.</a:t>
                      </a:r>
                      <a:r>
                        <a:rPr sz="1600" b="1" spc="-2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b="1" dirty="0">
                          <a:latin typeface="Calibri" panose="020F0502020204030204"/>
                          <a:cs typeface="Calibri" panose="020F0502020204030204"/>
                        </a:rPr>
                        <a:t>DDUGKY-</a:t>
                      </a:r>
                      <a:r>
                        <a:rPr sz="1600" b="1" spc="-5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b="1" dirty="0">
                          <a:latin typeface="Calibri" panose="020F0502020204030204"/>
                          <a:cs typeface="Calibri" panose="020F0502020204030204"/>
                        </a:rPr>
                        <a:t>Jharkhand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ECECE"/>
                    </a:solidFill>
                  </a:tcPr>
                </a:tc>
              </a:tr>
              <a:tr h="497504">
                <a:tc>
                  <a:txBody>
                    <a:bodyPr/>
                    <a:lstStyle/>
                    <a:p>
                      <a:pPr marL="91440" marR="1059815">
                        <a:lnSpc>
                          <a:spcPct val="100000"/>
                        </a:lnSpc>
                        <a:spcBef>
                          <a:spcPts val="255"/>
                        </a:spcBef>
                      </a:pPr>
                      <a:r>
                        <a:rPr sz="1600" b="1" dirty="0">
                          <a:latin typeface="Calibri" panose="020F0502020204030204"/>
                          <a:cs typeface="Calibri" panose="020F0502020204030204"/>
                        </a:rPr>
                        <a:t>2.</a:t>
                      </a:r>
                      <a:r>
                        <a:rPr sz="1600" b="1" spc="-2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b="1" spc="-5" dirty="0">
                          <a:latin typeface="Calibri" panose="020F0502020204030204"/>
                          <a:cs typeface="Calibri" panose="020F0502020204030204"/>
                        </a:rPr>
                        <a:t>DELHI</a:t>
                      </a:r>
                      <a:r>
                        <a:rPr sz="1600" b="1" spc="-4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b="1" dirty="0">
                          <a:latin typeface="Calibri" panose="020F0502020204030204"/>
                          <a:cs typeface="Calibri" panose="020F0502020204030204"/>
                        </a:rPr>
                        <a:t>METRO</a:t>
                      </a:r>
                      <a:r>
                        <a:rPr sz="1600" b="1" spc="-6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b="1" spc="5" dirty="0">
                          <a:latin typeface="Calibri" panose="020F0502020204030204"/>
                          <a:cs typeface="Calibri" panose="020F0502020204030204"/>
                        </a:rPr>
                        <a:t>RAIL </a:t>
                      </a:r>
                      <a:r>
                        <a:rPr sz="1600" b="1" spc="-34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b="1" spc="-15" dirty="0">
                          <a:latin typeface="Calibri" panose="020F0502020204030204"/>
                          <a:cs typeface="Calibri" panose="020F0502020204030204"/>
                        </a:rPr>
                        <a:t>CORPORATION</a:t>
                      </a:r>
                      <a:r>
                        <a:rPr sz="1600" b="1" spc="-6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b="1" spc="-40" dirty="0">
                          <a:latin typeface="Calibri" panose="020F0502020204030204"/>
                          <a:cs typeface="Calibri" panose="020F0502020204030204"/>
                        </a:rPr>
                        <a:t>LTD.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55"/>
                        </a:spcBef>
                      </a:pPr>
                      <a:r>
                        <a:rPr sz="1600" b="1" dirty="0">
                          <a:latin typeface="Calibri" panose="020F0502020204030204"/>
                          <a:cs typeface="Calibri" panose="020F0502020204030204"/>
                        </a:rPr>
                        <a:t>2.</a:t>
                      </a:r>
                      <a:r>
                        <a:rPr sz="1600" b="1" spc="-1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b="1" spc="-5" dirty="0">
                          <a:latin typeface="Calibri" panose="020F0502020204030204"/>
                          <a:cs typeface="Calibri" panose="020F0502020204030204"/>
                        </a:rPr>
                        <a:t>FORTIS</a:t>
                      </a:r>
                      <a:r>
                        <a:rPr sz="1600" b="1" spc="-5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b="1" spc="-15" dirty="0">
                          <a:latin typeface="Calibri" panose="020F0502020204030204"/>
                          <a:cs typeface="Calibri" panose="020F0502020204030204"/>
                        </a:rPr>
                        <a:t>HOSPITAL</a:t>
                      </a:r>
                      <a:r>
                        <a:rPr sz="1600" b="1" spc="-4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b="1" spc="-5" dirty="0">
                          <a:latin typeface="Calibri" panose="020F0502020204030204"/>
                          <a:cs typeface="Calibri" panose="020F0502020204030204"/>
                        </a:rPr>
                        <a:t>(NOIDA)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255"/>
                        </a:spcBef>
                      </a:pPr>
                      <a:r>
                        <a:rPr sz="1600" b="1" dirty="0">
                          <a:latin typeface="Calibri" panose="020F0502020204030204"/>
                          <a:cs typeface="Calibri" panose="020F0502020204030204"/>
                        </a:rPr>
                        <a:t>2. </a:t>
                      </a:r>
                      <a:r>
                        <a:rPr sz="1600" b="1" spc="-25" dirty="0">
                          <a:latin typeface="Calibri" panose="020F0502020204030204"/>
                          <a:cs typeface="Calibri" panose="020F0502020204030204"/>
                        </a:rPr>
                        <a:t>ALCATEL</a:t>
                      </a:r>
                      <a:r>
                        <a:rPr sz="1600" b="1" spc="-3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b="1" spc="-10" dirty="0">
                          <a:latin typeface="Calibri" panose="020F0502020204030204"/>
                          <a:cs typeface="Calibri" panose="020F0502020204030204"/>
                        </a:rPr>
                        <a:t>LUCENT</a:t>
                      </a:r>
                      <a:r>
                        <a:rPr sz="1600" b="1" spc="-3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b="1" dirty="0">
                          <a:latin typeface="Calibri" panose="020F0502020204030204"/>
                          <a:cs typeface="Calibri" panose="020F0502020204030204"/>
                        </a:rPr>
                        <a:t>INDIA</a:t>
                      </a:r>
                      <a:r>
                        <a:rPr sz="1600" b="1" spc="-1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b="1" dirty="0">
                          <a:latin typeface="Calibri" panose="020F0502020204030204"/>
                          <a:cs typeface="Calibri" panose="020F0502020204030204"/>
                        </a:rPr>
                        <a:t>LIMITED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255"/>
                        </a:spcBef>
                      </a:pPr>
                      <a:r>
                        <a:rPr sz="1600" b="1" dirty="0">
                          <a:latin typeface="Calibri" panose="020F0502020204030204"/>
                          <a:cs typeface="Calibri" panose="020F0502020204030204"/>
                        </a:rPr>
                        <a:t>2.</a:t>
                      </a:r>
                      <a:r>
                        <a:rPr sz="1600" b="1" spc="-1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b="1" dirty="0">
                          <a:latin typeface="Calibri" panose="020F0502020204030204"/>
                          <a:cs typeface="Calibri" panose="020F0502020204030204"/>
                        </a:rPr>
                        <a:t>DDUGKY-</a:t>
                      </a:r>
                      <a:r>
                        <a:rPr sz="1600" b="1" spc="-5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b="1" spc="-15" dirty="0">
                          <a:latin typeface="Calibri" panose="020F0502020204030204"/>
                          <a:cs typeface="Calibri" panose="020F0502020204030204"/>
                        </a:rPr>
                        <a:t>Tripura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8"/>
                    </a:solidFill>
                  </a:tcPr>
                </a:tc>
              </a:tr>
              <a:tr h="49750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b="1" dirty="0">
                          <a:latin typeface="Calibri" panose="020F0502020204030204"/>
                          <a:cs typeface="Calibri" panose="020F0502020204030204"/>
                        </a:rPr>
                        <a:t>3.</a:t>
                      </a:r>
                      <a:r>
                        <a:rPr sz="1600" b="1" spc="-1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b="1" dirty="0">
                          <a:latin typeface="Calibri" panose="020F0502020204030204"/>
                          <a:cs typeface="Calibri" panose="020F0502020204030204"/>
                        </a:rPr>
                        <a:t>JMD</a:t>
                      </a:r>
                      <a:r>
                        <a:rPr sz="1600" b="1" spc="-4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b="1" dirty="0">
                          <a:latin typeface="Calibri" panose="020F0502020204030204"/>
                          <a:cs typeface="Calibri" panose="020F0502020204030204"/>
                        </a:rPr>
                        <a:t>MAINTENANCE</a:t>
                      </a:r>
                      <a:r>
                        <a:rPr sz="1600" b="1" spc="-7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b="1" spc="-40" dirty="0">
                          <a:latin typeface="Calibri" panose="020F0502020204030204"/>
                          <a:cs typeface="Calibri" panose="020F0502020204030204"/>
                        </a:rPr>
                        <a:t>LTD.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ECECE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2559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b="1" dirty="0">
                          <a:latin typeface="Calibri" panose="020F0502020204030204"/>
                          <a:cs typeface="Calibri" panose="020F0502020204030204"/>
                        </a:rPr>
                        <a:t>3. N</a:t>
                      </a:r>
                      <a:r>
                        <a:rPr sz="1600" b="1" spc="15" dirty="0">
                          <a:latin typeface="Calibri" panose="020F0502020204030204"/>
                          <a:cs typeface="Calibri" panose="020F0502020204030204"/>
                        </a:rPr>
                        <a:t>T</a:t>
                      </a:r>
                      <a:r>
                        <a:rPr sz="1600" b="1" dirty="0">
                          <a:latin typeface="Calibri" panose="020F0502020204030204"/>
                          <a:cs typeface="Calibri" panose="020F0502020204030204"/>
                        </a:rPr>
                        <a:t>T</a:t>
                      </a:r>
                      <a:r>
                        <a:rPr sz="1600" b="1" spc="-3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b="1" spc="-55" dirty="0">
                          <a:latin typeface="Calibri" panose="020F0502020204030204"/>
                          <a:cs typeface="Calibri" panose="020F0502020204030204"/>
                        </a:rPr>
                        <a:t>D</a:t>
                      </a:r>
                      <a:r>
                        <a:rPr sz="1600" b="1" spc="-114" dirty="0">
                          <a:latin typeface="Calibri" panose="020F0502020204030204"/>
                          <a:cs typeface="Calibri" panose="020F0502020204030204"/>
                        </a:rPr>
                        <a:t>A</a:t>
                      </a:r>
                      <a:r>
                        <a:rPr sz="1600" b="1" spc="-125" dirty="0">
                          <a:latin typeface="Calibri" panose="020F0502020204030204"/>
                          <a:cs typeface="Calibri" panose="020F0502020204030204"/>
                        </a:rPr>
                        <a:t>T</a:t>
                      </a:r>
                      <a:r>
                        <a:rPr sz="1600" b="1" dirty="0">
                          <a:latin typeface="Calibri" panose="020F0502020204030204"/>
                          <a:cs typeface="Calibri" panose="020F0502020204030204"/>
                        </a:rPr>
                        <a:t>A</a:t>
                      </a:r>
                      <a:r>
                        <a:rPr sz="1600" b="1" spc="-2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b="1" spc="5" dirty="0">
                          <a:latin typeface="Calibri" panose="020F0502020204030204"/>
                          <a:cs typeface="Calibri" panose="020F0502020204030204"/>
                        </a:rPr>
                        <a:t>G</a:t>
                      </a:r>
                      <a:r>
                        <a:rPr sz="1600" b="1" spc="-35" dirty="0">
                          <a:latin typeface="Calibri" panose="020F0502020204030204"/>
                          <a:cs typeface="Calibri" panose="020F0502020204030204"/>
                        </a:rPr>
                        <a:t>L</a:t>
                      </a:r>
                      <a:r>
                        <a:rPr sz="1600" b="1" spc="-10" dirty="0">
                          <a:latin typeface="Calibri" panose="020F0502020204030204"/>
                          <a:cs typeface="Calibri" panose="020F0502020204030204"/>
                        </a:rPr>
                        <a:t>O</a:t>
                      </a:r>
                      <a:r>
                        <a:rPr sz="1600" b="1" spc="-15" dirty="0">
                          <a:latin typeface="Calibri" panose="020F0502020204030204"/>
                          <a:cs typeface="Calibri" panose="020F0502020204030204"/>
                        </a:rPr>
                        <a:t>B</a:t>
                      </a:r>
                      <a:r>
                        <a:rPr sz="1600" b="1" spc="5" dirty="0">
                          <a:latin typeface="Calibri" panose="020F0502020204030204"/>
                          <a:cs typeface="Calibri" panose="020F0502020204030204"/>
                        </a:rPr>
                        <a:t>A</a:t>
                      </a:r>
                      <a:r>
                        <a:rPr sz="1600" b="1" dirty="0">
                          <a:latin typeface="Calibri" panose="020F0502020204030204"/>
                          <a:cs typeface="Calibri" panose="020F0502020204030204"/>
                        </a:rPr>
                        <a:t>L</a:t>
                      </a:r>
                      <a:r>
                        <a:rPr sz="1600" b="1" spc="-10" dirty="0">
                          <a:latin typeface="Calibri" panose="020F0502020204030204"/>
                          <a:cs typeface="Calibri" panose="020F0502020204030204"/>
                        </a:rPr>
                        <a:t> D</a:t>
                      </a:r>
                      <a:r>
                        <a:rPr sz="1600" b="1" spc="5" dirty="0">
                          <a:latin typeface="Calibri" panose="020F0502020204030204"/>
                          <a:cs typeface="Calibri" panose="020F0502020204030204"/>
                        </a:rPr>
                        <a:t>E</a:t>
                      </a:r>
                      <a:r>
                        <a:rPr sz="1600" b="1" spc="-10" dirty="0">
                          <a:latin typeface="Calibri" panose="020F0502020204030204"/>
                          <a:cs typeface="Calibri" panose="020F0502020204030204"/>
                        </a:rPr>
                        <a:t>L</a:t>
                      </a:r>
                      <a:r>
                        <a:rPr sz="1600" b="1" dirty="0">
                          <a:latin typeface="Calibri" panose="020F0502020204030204"/>
                          <a:cs typeface="Calibri" panose="020F0502020204030204"/>
                        </a:rPr>
                        <a:t>I</a:t>
                      </a:r>
                      <a:r>
                        <a:rPr sz="1600" b="1" spc="10" dirty="0">
                          <a:latin typeface="Calibri" panose="020F0502020204030204"/>
                          <a:cs typeface="Calibri" panose="020F0502020204030204"/>
                        </a:rPr>
                        <a:t>V</a:t>
                      </a:r>
                      <a:r>
                        <a:rPr sz="1600" b="1" spc="5" dirty="0">
                          <a:latin typeface="Calibri" panose="020F0502020204030204"/>
                          <a:cs typeface="Calibri" panose="020F0502020204030204"/>
                        </a:rPr>
                        <a:t>E</a:t>
                      </a:r>
                      <a:r>
                        <a:rPr sz="1600" b="1" spc="-20" dirty="0">
                          <a:latin typeface="Calibri" panose="020F0502020204030204"/>
                          <a:cs typeface="Calibri" panose="020F0502020204030204"/>
                        </a:rPr>
                        <a:t>R</a:t>
                      </a:r>
                      <a:r>
                        <a:rPr sz="1600" b="1" dirty="0">
                          <a:latin typeface="Calibri" panose="020F0502020204030204"/>
                          <a:cs typeface="Calibri" panose="020F0502020204030204"/>
                        </a:rPr>
                        <a:t>Y  </a:t>
                      </a:r>
                      <a:r>
                        <a:rPr sz="1600" b="1" spc="-5" dirty="0">
                          <a:latin typeface="Calibri" panose="020F0502020204030204"/>
                          <a:cs typeface="Calibri" panose="020F0502020204030204"/>
                        </a:rPr>
                        <a:t>SERVICES</a:t>
                      </a:r>
                      <a:r>
                        <a:rPr sz="1600" b="1" spc="-5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b="1" spc="-40" dirty="0">
                          <a:latin typeface="Calibri" panose="020F0502020204030204"/>
                          <a:cs typeface="Calibri" panose="020F0502020204030204"/>
                        </a:rPr>
                        <a:t>LTD.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ECECE"/>
                    </a:solidFill>
                  </a:tcPr>
                </a:tc>
                <a:tc>
                  <a:txBody>
                    <a:bodyPr/>
                    <a:lstStyle/>
                    <a:p>
                      <a:pPr marL="92710" marR="50546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b="1" dirty="0">
                          <a:latin typeface="Calibri" panose="020F0502020204030204"/>
                          <a:cs typeface="Calibri" panose="020F0502020204030204"/>
                        </a:rPr>
                        <a:t>3. </a:t>
                      </a:r>
                      <a:r>
                        <a:rPr sz="1600" b="1" spc="-15" dirty="0">
                          <a:latin typeface="Calibri" panose="020F0502020204030204"/>
                          <a:cs typeface="Calibri" panose="020F0502020204030204"/>
                        </a:rPr>
                        <a:t>NATIONAL CAPITAL </a:t>
                      </a:r>
                      <a:r>
                        <a:rPr sz="1600" b="1" dirty="0">
                          <a:latin typeface="Calibri" panose="020F0502020204030204"/>
                          <a:cs typeface="Calibri" panose="020F0502020204030204"/>
                        </a:rPr>
                        <a:t>REGION </a:t>
                      </a:r>
                      <a:r>
                        <a:rPr sz="1600" b="1" spc="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b="1" dirty="0">
                          <a:latin typeface="Calibri" panose="020F0502020204030204"/>
                          <a:cs typeface="Calibri" panose="020F0502020204030204"/>
                        </a:rPr>
                        <a:t>TRANSPORT</a:t>
                      </a:r>
                      <a:r>
                        <a:rPr sz="1600" b="1" spc="-6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b="1" spc="-15" dirty="0">
                          <a:latin typeface="Calibri" panose="020F0502020204030204"/>
                          <a:cs typeface="Calibri" panose="020F0502020204030204"/>
                        </a:rPr>
                        <a:t>CORPORATION</a:t>
                      </a:r>
                      <a:r>
                        <a:rPr sz="1600" b="1" spc="-6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b="1" spc="-45" dirty="0">
                          <a:latin typeface="Calibri" panose="020F0502020204030204"/>
                          <a:cs typeface="Calibri" panose="020F0502020204030204"/>
                        </a:rPr>
                        <a:t>LTD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ECECE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b="1" dirty="0">
                          <a:latin typeface="Calibri" panose="020F0502020204030204"/>
                          <a:cs typeface="Calibri" panose="020F0502020204030204"/>
                        </a:rPr>
                        <a:t>3.</a:t>
                      </a:r>
                      <a:r>
                        <a:rPr sz="1600" b="1" spc="-1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b="1" dirty="0">
                          <a:latin typeface="Calibri" panose="020F0502020204030204"/>
                          <a:cs typeface="Calibri" panose="020F0502020204030204"/>
                        </a:rPr>
                        <a:t>DDUGKY-</a:t>
                      </a:r>
                      <a:r>
                        <a:rPr sz="1600" b="1" spc="-5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b="1" spc="-10" dirty="0">
                          <a:latin typeface="Calibri" panose="020F0502020204030204"/>
                          <a:cs typeface="Calibri" panose="020F0502020204030204"/>
                        </a:rPr>
                        <a:t>Uttar </a:t>
                      </a:r>
                      <a:r>
                        <a:rPr sz="1600" b="1" dirty="0">
                          <a:latin typeface="Calibri" panose="020F0502020204030204"/>
                          <a:cs typeface="Calibri" panose="020F0502020204030204"/>
                        </a:rPr>
                        <a:t>Pradesh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ECECE"/>
                    </a:solidFill>
                  </a:tcPr>
                </a:tc>
              </a:tr>
              <a:tr h="49750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b="1" dirty="0">
                          <a:latin typeface="Calibri" panose="020F0502020204030204"/>
                          <a:cs typeface="Calibri" panose="020F0502020204030204"/>
                        </a:rPr>
                        <a:t>4.</a:t>
                      </a:r>
                      <a:r>
                        <a:rPr sz="1600" b="1" spc="-1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b="1" dirty="0">
                          <a:latin typeface="Calibri" panose="020F0502020204030204"/>
                          <a:cs typeface="Calibri" panose="020F0502020204030204"/>
                        </a:rPr>
                        <a:t>SITI</a:t>
                      </a:r>
                      <a:r>
                        <a:rPr sz="1600" b="1" spc="-4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b="1" dirty="0">
                          <a:latin typeface="Calibri" panose="020F0502020204030204"/>
                          <a:cs typeface="Calibri" panose="020F0502020204030204"/>
                        </a:rPr>
                        <a:t>NETWORK</a:t>
                      </a:r>
                      <a:r>
                        <a:rPr sz="1600" b="1" spc="-5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b="1" spc="-40" dirty="0">
                          <a:latin typeface="Calibri" panose="020F0502020204030204"/>
                          <a:cs typeface="Calibri" panose="020F0502020204030204"/>
                        </a:rPr>
                        <a:t>LTD.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b="1" dirty="0">
                          <a:latin typeface="Calibri" panose="020F0502020204030204"/>
                          <a:cs typeface="Calibri" panose="020F0502020204030204"/>
                        </a:rPr>
                        <a:t>4.</a:t>
                      </a:r>
                      <a:r>
                        <a:rPr sz="1600" b="1" spc="-1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b="1" dirty="0">
                          <a:latin typeface="Calibri" panose="020F0502020204030204"/>
                          <a:cs typeface="Calibri" panose="020F0502020204030204"/>
                        </a:rPr>
                        <a:t>ARICENT</a:t>
                      </a:r>
                      <a:r>
                        <a:rPr sz="1600" b="1" spc="-6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b="1" spc="-10" dirty="0">
                          <a:latin typeface="Calibri" panose="020F0502020204030204"/>
                          <a:cs typeface="Calibri" panose="020F0502020204030204"/>
                        </a:rPr>
                        <a:t>TECHNOLOGY </a:t>
                      </a:r>
                      <a:r>
                        <a:rPr sz="1600" b="1" spc="-40" dirty="0">
                          <a:latin typeface="Calibri" panose="020F0502020204030204"/>
                          <a:cs typeface="Calibri" panose="020F0502020204030204"/>
                        </a:rPr>
                        <a:t>LTD.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b="1" dirty="0">
                          <a:latin typeface="Calibri" panose="020F0502020204030204"/>
                          <a:cs typeface="Calibri" panose="020F0502020204030204"/>
                        </a:rPr>
                        <a:t>4.</a:t>
                      </a:r>
                      <a:r>
                        <a:rPr sz="1600" b="1" spc="-1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b="1" dirty="0">
                          <a:latin typeface="Calibri" panose="020F0502020204030204"/>
                          <a:cs typeface="Calibri" panose="020F0502020204030204"/>
                        </a:rPr>
                        <a:t>NOKIA</a:t>
                      </a:r>
                      <a:r>
                        <a:rPr sz="1600" b="1" spc="-3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b="1" spc="-5" dirty="0">
                          <a:latin typeface="Calibri" panose="020F0502020204030204"/>
                          <a:cs typeface="Calibri" panose="020F0502020204030204"/>
                        </a:rPr>
                        <a:t>SOLUTIONS</a:t>
                      </a:r>
                      <a:r>
                        <a:rPr sz="1600" b="1" spc="-3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b="1" spc="5" dirty="0">
                          <a:latin typeface="Calibri" panose="020F0502020204030204"/>
                          <a:cs typeface="Calibri" panose="020F0502020204030204"/>
                        </a:rPr>
                        <a:t>AND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  <a:p>
                      <a:pPr marL="92710">
                        <a:lnSpc>
                          <a:spcPct val="100000"/>
                        </a:lnSpc>
                      </a:pPr>
                      <a:r>
                        <a:rPr sz="1600" b="1" dirty="0">
                          <a:latin typeface="Calibri" panose="020F0502020204030204"/>
                          <a:cs typeface="Calibri" panose="020F0502020204030204"/>
                        </a:rPr>
                        <a:t>NETWORKS</a:t>
                      </a:r>
                      <a:r>
                        <a:rPr sz="1600" b="1" spc="-8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b="1" dirty="0">
                          <a:latin typeface="Calibri" panose="020F0502020204030204"/>
                          <a:cs typeface="Calibri" panose="020F0502020204030204"/>
                        </a:rPr>
                        <a:t>INDIA</a:t>
                      </a:r>
                      <a:r>
                        <a:rPr sz="1600" b="1" spc="-25" dirty="0">
                          <a:latin typeface="Calibri" panose="020F0502020204030204"/>
                          <a:cs typeface="Calibri" panose="020F0502020204030204"/>
                        </a:rPr>
                        <a:t> PRIVATE</a:t>
                      </a:r>
                      <a:r>
                        <a:rPr sz="1600" b="1" spc="-6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b="1" dirty="0">
                          <a:latin typeface="Calibri" panose="020F0502020204030204"/>
                          <a:cs typeface="Calibri" panose="020F0502020204030204"/>
                        </a:rPr>
                        <a:t>LIMITED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8"/>
                    </a:solidFill>
                  </a:tcPr>
                </a:tc>
              </a:tr>
              <a:tr h="49750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b="1" dirty="0">
                          <a:latin typeface="Calibri" panose="020F0502020204030204"/>
                          <a:cs typeface="Calibri" panose="020F0502020204030204"/>
                        </a:rPr>
                        <a:t>5. I</a:t>
                      </a:r>
                      <a:r>
                        <a:rPr sz="1600" b="1" spc="-5" dirty="0">
                          <a:latin typeface="Calibri" panose="020F0502020204030204"/>
                          <a:cs typeface="Calibri" panose="020F0502020204030204"/>
                        </a:rPr>
                        <a:t>NT</a:t>
                      </a:r>
                      <a:r>
                        <a:rPr sz="1600" b="1" spc="5" dirty="0">
                          <a:latin typeface="Calibri" panose="020F0502020204030204"/>
                          <a:cs typeface="Calibri" panose="020F0502020204030204"/>
                        </a:rPr>
                        <a:t>E</a:t>
                      </a:r>
                      <a:r>
                        <a:rPr sz="1600" b="1" spc="-10" dirty="0">
                          <a:latin typeface="Calibri" panose="020F0502020204030204"/>
                          <a:cs typeface="Calibri" panose="020F0502020204030204"/>
                        </a:rPr>
                        <a:t>L</a:t>
                      </a:r>
                      <a:r>
                        <a:rPr sz="1600" b="1" spc="-5" dirty="0">
                          <a:latin typeface="Calibri" panose="020F0502020204030204"/>
                          <a:cs typeface="Calibri" panose="020F0502020204030204"/>
                        </a:rPr>
                        <a:t>N</a:t>
                      </a:r>
                      <a:r>
                        <a:rPr sz="1600" b="1" spc="5" dirty="0">
                          <a:latin typeface="Calibri" panose="020F0502020204030204"/>
                          <a:cs typeface="Calibri" panose="020F0502020204030204"/>
                        </a:rPr>
                        <a:t>E</a:t>
                      </a:r>
                      <a:r>
                        <a:rPr sz="1600" b="1" dirty="0">
                          <a:latin typeface="Calibri" panose="020F0502020204030204"/>
                          <a:cs typeface="Calibri" panose="020F0502020204030204"/>
                        </a:rPr>
                        <a:t>T</a:t>
                      </a:r>
                      <a:r>
                        <a:rPr sz="1600" b="1" spc="-8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b="1" dirty="0">
                          <a:latin typeface="Calibri" panose="020F0502020204030204"/>
                          <a:cs typeface="Calibri" panose="020F0502020204030204"/>
                        </a:rPr>
                        <a:t>G</a:t>
                      </a:r>
                      <a:r>
                        <a:rPr sz="1600" b="1" spc="-35" dirty="0">
                          <a:latin typeface="Calibri" panose="020F0502020204030204"/>
                          <a:cs typeface="Calibri" panose="020F0502020204030204"/>
                        </a:rPr>
                        <a:t>L</a:t>
                      </a:r>
                      <a:r>
                        <a:rPr sz="1600" b="1" spc="-10" dirty="0">
                          <a:latin typeface="Calibri" panose="020F0502020204030204"/>
                          <a:cs typeface="Calibri" panose="020F0502020204030204"/>
                        </a:rPr>
                        <a:t>O</a:t>
                      </a:r>
                      <a:r>
                        <a:rPr sz="1600" b="1" spc="-20" dirty="0">
                          <a:latin typeface="Calibri" panose="020F0502020204030204"/>
                          <a:cs typeface="Calibri" panose="020F0502020204030204"/>
                        </a:rPr>
                        <a:t>B</a:t>
                      </a:r>
                      <a:r>
                        <a:rPr sz="1600" b="1" spc="5" dirty="0">
                          <a:latin typeface="Calibri" panose="020F0502020204030204"/>
                          <a:cs typeface="Calibri" panose="020F0502020204030204"/>
                        </a:rPr>
                        <a:t>A</a:t>
                      </a:r>
                      <a:r>
                        <a:rPr sz="1600" b="1" dirty="0">
                          <a:latin typeface="Calibri" panose="020F0502020204030204"/>
                          <a:cs typeface="Calibri" panose="020F0502020204030204"/>
                        </a:rPr>
                        <a:t>L</a:t>
                      </a:r>
                      <a:r>
                        <a:rPr sz="1600" b="1" spc="-1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b="1" dirty="0">
                          <a:latin typeface="Calibri" panose="020F0502020204030204"/>
                          <a:cs typeface="Calibri" panose="020F0502020204030204"/>
                        </a:rPr>
                        <a:t>S</a:t>
                      </a:r>
                      <a:r>
                        <a:rPr sz="1600" b="1" spc="5" dirty="0">
                          <a:latin typeface="Calibri" panose="020F0502020204030204"/>
                          <a:cs typeface="Calibri" panose="020F0502020204030204"/>
                        </a:rPr>
                        <a:t>E</a:t>
                      </a:r>
                      <a:r>
                        <a:rPr sz="1600" b="1" spc="-20" dirty="0">
                          <a:latin typeface="Calibri" panose="020F0502020204030204"/>
                          <a:cs typeface="Calibri" panose="020F0502020204030204"/>
                        </a:rPr>
                        <a:t>R</a:t>
                      </a:r>
                      <a:r>
                        <a:rPr sz="1600" b="1" spc="5" dirty="0">
                          <a:latin typeface="Calibri" panose="020F0502020204030204"/>
                          <a:cs typeface="Calibri" panose="020F0502020204030204"/>
                        </a:rPr>
                        <a:t>V</a:t>
                      </a:r>
                      <a:r>
                        <a:rPr sz="1600" b="1" dirty="0">
                          <a:latin typeface="Calibri" panose="020F0502020204030204"/>
                          <a:cs typeface="Calibri" panose="020F0502020204030204"/>
                        </a:rPr>
                        <a:t>I</a:t>
                      </a:r>
                      <a:r>
                        <a:rPr sz="1600" b="1" spc="-10" dirty="0">
                          <a:latin typeface="Calibri" panose="020F0502020204030204"/>
                          <a:cs typeface="Calibri" panose="020F0502020204030204"/>
                        </a:rPr>
                        <a:t>C</a:t>
                      </a:r>
                      <a:r>
                        <a:rPr sz="1600" b="1" spc="-20" dirty="0">
                          <a:latin typeface="Calibri" panose="020F0502020204030204"/>
                          <a:cs typeface="Calibri" panose="020F0502020204030204"/>
                        </a:rPr>
                        <a:t>E</a:t>
                      </a:r>
                      <a:r>
                        <a:rPr sz="1600" b="1" dirty="0">
                          <a:latin typeface="Calibri" panose="020F0502020204030204"/>
                          <a:cs typeface="Calibri" panose="020F0502020204030204"/>
                        </a:rPr>
                        <a:t>S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b="1" spc="5" dirty="0">
                          <a:latin typeface="Calibri" panose="020F0502020204030204"/>
                          <a:cs typeface="Calibri" panose="020F0502020204030204"/>
                        </a:rPr>
                        <a:t>PV</a:t>
                      </a:r>
                      <a:r>
                        <a:rPr sz="1600" b="1" spc="-150" dirty="0">
                          <a:latin typeface="Calibri" panose="020F0502020204030204"/>
                          <a:cs typeface="Calibri" panose="020F0502020204030204"/>
                        </a:rPr>
                        <a:t>T</a:t>
                      </a:r>
                      <a:r>
                        <a:rPr sz="1600" b="1" dirty="0">
                          <a:latin typeface="Calibri" panose="020F0502020204030204"/>
                          <a:cs typeface="Calibri" panose="020F0502020204030204"/>
                        </a:rPr>
                        <a:t>.</a:t>
                      </a:r>
                      <a:r>
                        <a:rPr sz="1600" b="1" spc="-2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b="1" spc="-130" dirty="0">
                          <a:latin typeface="Calibri" panose="020F0502020204030204"/>
                          <a:cs typeface="Calibri" panose="020F0502020204030204"/>
                        </a:rPr>
                        <a:t>L</a:t>
                      </a:r>
                      <a:r>
                        <a:rPr sz="1600" b="1" spc="-5" dirty="0">
                          <a:latin typeface="Calibri" panose="020F0502020204030204"/>
                          <a:cs typeface="Calibri" panose="020F0502020204030204"/>
                        </a:rPr>
                        <a:t>T</a:t>
                      </a:r>
                      <a:r>
                        <a:rPr sz="1600" b="1" spc="-35" dirty="0">
                          <a:latin typeface="Calibri" panose="020F0502020204030204"/>
                          <a:cs typeface="Calibri" panose="020F0502020204030204"/>
                        </a:rPr>
                        <a:t>D</a:t>
                      </a:r>
                      <a:r>
                        <a:rPr sz="1600" b="1" dirty="0">
                          <a:latin typeface="Calibri" panose="020F0502020204030204"/>
                          <a:cs typeface="Calibri" panose="020F0502020204030204"/>
                        </a:rPr>
                        <a:t>.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ECECE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b="1" dirty="0">
                          <a:latin typeface="Calibri" panose="020F0502020204030204"/>
                          <a:cs typeface="Calibri" panose="020F0502020204030204"/>
                        </a:rPr>
                        <a:t>5.</a:t>
                      </a:r>
                      <a:r>
                        <a:rPr sz="1600" b="1" spc="-1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b="1" spc="-5" dirty="0">
                          <a:latin typeface="Calibri" panose="020F0502020204030204"/>
                          <a:cs typeface="Calibri" panose="020F0502020204030204"/>
                        </a:rPr>
                        <a:t>DELHI</a:t>
                      </a:r>
                      <a:r>
                        <a:rPr sz="1600" b="1" spc="-3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b="1" dirty="0">
                          <a:latin typeface="Calibri" panose="020F0502020204030204"/>
                          <a:cs typeface="Calibri" panose="020F0502020204030204"/>
                        </a:rPr>
                        <a:t>METRO</a:t>
                      </a:r>
                      <a:r>
                        <a:rPr sz="1600" b="1" spc="-4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b="1" spc="5" dirty="0">
                          <a:latin typeface="Calibri" panose="020F0502020204030204"/>
                          <a:cs typeface="Calibri" panose="020F0502020204030204"/>
                        </a:rPr>
                        <a:t>RAIL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b="1" spc="-15" dirty="0">
                          <a:latin typeface="Calibri" panose="020F0502020204030204"/>
                          <a:cs typeface="Calibri" panose="020F0502020204030204"/>
                        </a:rPr>
                        <a:t>CORPORATION</a:t>
                      </a:r>
                      <a:r>
                        <a:rPr sz="1600" b="1" spc="-7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b="1" spc="-40" dirty="0">
                          <a:latin typeface="Calibri" panose="020F0502020204030204"/>
                          <a:cs typeface="Calibri" panose="020F0502020204030204"/>
                        </a:rPr>
                        <a:t>LTD.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ECECE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b="1" dirty="0">
                          <a:latin typeface="Calibri" panose="020F0502020204030204"/>
                          <a:cs typeface="Calibri" panose="020F0502020204030204"/>
                        </a:rPr>
                        <a:t>5. </a:t>
                      </a:r>
                      <a:r>
                        <a:rPr sz="1600" b="1" spc="-10" dirty="0">
                          <a:latin typeface="Calibri" panose="020F0502020204030204"/>
                          <a:cs typeface="Calibri" panose="020F0502020204030204"/>
                        </a:rPr>
                        <a:t>N</a:t>
                      </a:r>
                      <a:r>
                        <a:rPr sz="1600" b="1" spc="15" dirty="0">
                          <a:latin typeface="Calibri" panose="020F0502020204030204"/>
                          <a:cs typeface="Calibri" panose="020F0502020204030204"/>
                        </a:rPr>
                        <a:t>T</a:t>
                      </a:r>
                      <a:r>
                        <a:rPr sz="1600" b="1" dirty="0">
                          <a:latin typeface="Calibri" panose="020F0502020204030204"/>
                          <a:cs typeface="Calibri" panose="020F0502020204030204"/>
                        </a:rPr>
                        <a:t>T</a:t>
                      </a:r>
                      <a:r>
                        <a:rPr sz="1600" b="1" spc="-3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b="1" spc="-60" dirty="0">
                          <a:latin typeface="Calibri" panose="020F0502020204030204"/>
                          <a:cs typeface="Calibri" panose="020F0502020204030204"/>
                        </a:rPr>
                        <a:t>D</a:t>
                      </a:r>
                      <a:r>
                        <a:rPr sz="1600" b="1" spc="-114" dirty="0">
                          <a:latin typeface="Calibri" panose="020F0502020204030204"/>
                          <a:cs typeface="Calibri" panose="020F0502020204030204"/>
                        </a:rPr>
                        <a:t>A</a:t>
                      </a:r>
                      <a:r>
                        <a:rPr sz="1600" b="1" spc="-130" dirty="0">
                          <a:latin typeface="Calibri" panose="020F0502020204030204"/>
                          <a:cs typeface="Calibri" panose="020F0502020204030204"/>
                        </a:rPr>
                        <a:t>T</a:t>
                      </a:r>
                      <a:r>
                        <a:rPr sz="1600" b="1" dirty="0">
                          <a:latin typeface="Calibri" panose="020F0502020204030204"/>
                          <a:cs typeface="Calibri" panose="020F0502020204030204"/>
                        </a:rPr>
                        <a:t>A</a:t>
                      </a:r>
                      <a:r>
                        <a:rPr sz="1600" b="1" spc="-2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b="1" dirty="0">
                          <a:latin typeface="Calibri" panose="020F0502020204030204"/>
                          <a:cs typeface="Calibri" panose="020F0502020204030204"/>
                        </a:rPr>
                        <a:t>G</a:t>
                      </a:r>
                      <a:r>
                        <a:rPr sz="1600" b="1" spc="-35" dirty="0">
                          <a:latin typeface="Calibri" panose="020F0502020204030204"/>
                          <a:cs typeface="Calibri" panose="020F0502020204030204"/>
                        </a:rPr>
                        <a:t>L</a:t>
                      </a:r>
                      <a:r>
                        <a:rPr sz="1600" b="1" spc="-10" dirty="0">
                          <a:latin typeface="Calibri" panose="020F0502020204030204"/>
                          <a:cs typeface="Calibri" panose="020F0502020204030204"/>
                        </a:rPr>
                        <a:t>O</a:t>
                      </a:r>
                      <a:r>
                        <a:rPr sz="1600" b="1" spc="-20" dirty="0">
                          <a:latin typeface="Calibri" panose="020F0502020204030204"/>
                          <a:cs typeface="Calibri" panose="020F0502020204030204"/>
                        </a:rPr>
                        <a:t>B</a:t>
                      </a:r>
                      <a:r>
                        <a:rPr sz="1600" b="1" spc="5" dirty="0">
                          <a:latin typeface="Calibri" panose="020F0502020204030204"/>
                          <a:cs typeface="Calibri" panose="020F0502020204030204"/>
                        </a:rPr>
                        <a:t>A</a:t>
                      </a:r>
                      <a:r>
                        <a:rPr sz="1600" b="1" dirty="0">
                          <a:latin typeface="Calibri" panose="020F0502020204030204"/>
                          <a:cs typeface="Calibri" panose="020F0502020204030204"/>
                        </a:rPr>
                        <a:t>L</a:t>
                      </a:r>
                      <a:r>
                        <a:rPr sz="1600" b="1" spc="-1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b="1" spc="-15" dirty="0">
                          <a:latin typeface="Calibri" panose="020F0502020204030204"/>
                          <a:cs typeface="Calibri" panose="020F0502020204030204"/>
                        </a:rPr>
                        <a:t>D</a:t>
                      </a:r>
                      <a:r>
                        <a:rPr sz="1600" b="1" spc="5" dirty="0">
                          <a:latin typeface="Calibri" panose="020F0502020204030204"/>
                          <a:cs typeface="Calibri" panose="020F0502020204030204"/>
                        </a:rPr>
                        <a:t>E</a:t>
                      </a:r>
                      <a:r>
                        <a:rPr sz="1600" b="1" spc="-10" dirty="0">
                          <a:latin typeface="Calibri" panose="020F0502020204030204"/>
                          <a:cs typeface="Calibri" panose="020F0502020204030204"/>
                        </a:rPr>
                        <a:t>L</a:t>
                      </a:r>
                      <a:r>
                        <a:rPr sz="1600" b="1" dirty="0">
                          <a:latin typeface="Calibri" panose="020F0502020204030204"/>
                          <a:cs typeface="Calibri" panose="020F0502020204030204"/>
                        </a:rPr>
                        <a:t>I</a:t>
                      </a:r>
                      <a:r>
                        <a:rPr sz="1600" b="1" spc="5" dirty="0">
                          <a:latin typeface="Calibri" panose="020F0502020204030204"/>
                          <a:cs typeface="Calibri" panose="020F0502020204030204"/>
                        </a:rPr>
                        <a:t>VE</a:t>
                      </a:r>
                      <a:r>
                        <a:rPr sz="1600" b="1" spc="-20" dirty="0">
                          <a:latin typeface="Calibri" panose="020F0502020204030204"/>
                          <a:cs typeface="Calibri" panose="020F0502020204030204"/>
                        </a:rPr>
                        <a:t>R</a:t>
                      </a:r>
                      <a:r>
                        <a:rPr sz="1600" b="1" dirty="0">
                          <a:latin typeface="Calibri" panose="020F0502020204030204"/>
                          <a:cs typeface="Calibri" panose="020F0502020204030204"/>
                        </a:rPr>
                        <a:t>Y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  <a:p>
                      <a:pPr marL="9271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b="1" spc="5" dirty="0">
                          <a:latin typeface="Calibri" panose="020F0502020204030204"/>
                          <a:cs typeface="Calibri" panose="020F0502020204030204"/>
                        </a:rPr>
                        <a:t>SE</a:t>
                      </a:r>
                      <a:r>
                        <a:rPr sz="1600" b="1" spc="-20" dirty="0">
                          <a:latin typeface="Calibri" panose="020F0502020204030204"/>
                          <a:cs typeface="Calibri" panose="020F0502020204030204"/>
                        </a:rPr>
                        <a:t>R</a:t>
                      </a:r>
                      <a:r>
                        <a:rPr sz="1600" b="1" spc="5" dirty="0">
                          <a:latin typeface="Calibri" panose="020F0502020204030204"/>
                          <a:cs typeface="Calibri" panose="020F0502020204030204"/>
                        </a:rPr>
                        <a:t>V</a:t>
                      </a:r>
                      <a:r>
                        <a:rPr sz="1600" b="1" dirty="0">
                          <a:latin typeface="Calibri" panose="020F0502020204030204"/>
                          <a:cs typeface="Calibri" panose="020F0502020204030204"/>
                        </a:rPr>
                        <a:t>I</a:t>
                      </a:r>
                      <a:r>
                        <a:rPr sz="1600" b="1" spc="-10" dirty="0">
                          <a:latin typeface="Calibri" panose="020F0502020204030204"/>
                          <a:cs typeface="Calibri" panose="020F0502020204030204"/>
                        </a:rPr>
                        <a:t>C</a:t>
                      </a:r>
                      <a:r>
                        <a:rPr sz="1600" b="1" spc="-20" dirty="0">
                          <a:latin typeface="Calibri" panose="020F0502020204030204"/>
                          <a:cs typeface="Calibri" panose="020F0502020204030204"/>
                        </a:rPr>
                        <a:t>E</a:t>
                      </a:r>
                      <a:r>
                        <a:rPr sz="1600" b="1" dirty="0">
                          <a:latin typeface="Calibri" panose="020F0502020204030204"/>
                          <a:cs typeface="Calibri" panose="020F0502020204030204"/>
                        </a:rPr>
                        <a:t>S</a:t>
                      </a:r>
                      <a:r>
                        <a:rPr sz="1600" b="1" spc="-4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b="1" spc="5" dirty="0">
                          <a:latin typeface="Calibri" panose="020F0502020204030204"/>
                          <a:cs typeface="Calibri" panose="020F0502020204030204"/>
                        </a:rPr>
                        <a:t>P</a:t>
                      </a:r>
                      <a:r>
                        <a:rPr sz="1600" b="1" dirty="0">
                          <a:latin typeface="Calibri" panose="020F0502020204030204"/>
                          <a:cs typeface="Calibri" panose="020F0502020204030204"/>
                        </a:rPr>
                        <a:t>RI</a:t>
                      </a:r>
                      <a:r>
                        <a:rPr sz="1600" b="1" spc="-85" dirty="0">
                          <a:latin typeface="Calibri" panose="020F0502020204030204"/>
                          <a:cs typeface="Calibri" panose="020F0502020204030204"/>
                        </a:rPr>
                        <a:t>V</a:t>
                      </a:r>
                      <a:r>
                        <a:rPr sz="1600" b="1" spc="-114" dirty="0">
                          <a:latin typeface="Calibri" panose="020F0502020204030204"/>
                          <a:cs typeface="Calibri" panose="020F0502020204030204"/>
                        </a:rPr>
                        <a:t>A</a:t>
                      </a:r>
                      <a:r>
                        <a:rPr sz="1600" b="1" spc="-5" dirty="0">
                          <a:latin typeface="Calibri" panose="020F0502020204030204"/>
                          <a:cs typeface="Calibri" panose="020F0502020204030204"/>
                        </a:rPr>
                        <a:t>T</a:t>
                      </a:r>
                      <a:r>
                        <a:rPr sz="1600" b="1" dirty="0">
                          <a:latin typeface="Calibri" panose="020F0502020204030204"/>
                          <a:cs typeface="Calibri" panose="020F0502020204030204"/>
                        </a:rPr>
                        <a:t>E</a:t>
                      </a:r>
                      <a:r>
                        <a:rPr sz="1600" b="1" spc="-7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b="1" spc="-10" dirty="0">
                          <a:latin typeface="Calibri" panose="020F0502020204030204"/>
                          <a:cs typeface="Calibri" panose="020F0502020204030204"/>
                        </a:rPr>
                        <a:t>L</a:t>
                      </a:r>
                      <a:r>
                        <a:rPr sz="1600" b="1" dirty="0">
                          <a:latin typeface="Calibri" panose="020F0502020204030204"/>
                          <a:cs typeface="Calibri" panose="020F0502020204030204"/>
                        </a:rPr>
                        <a:t>I</a:t>
                      </a:r>
                      <a:r>
                        <a:rPr sz="1600" b="1" spc="10" dirty="0">
                          <a:latin typeface="Calibri" panose="020F0502020204030204"/>
                          <a:cs typeface="Calibri" panose="020F0502020204030204"/>
                        </a:rPr>
                        <a:t>M</a:t>
                      </a:r>
                      <a:r>
                        <a:rPr sz="1600" b="1" dirty="0">
                          <a:latin typeface="Calibri" panose="020F0502020204030204"/>
                          <a:cs typeface="Calibri" panose="020F0502020204030204"/>
                        </a:rPr>
                        <a:t>IT</a:t>
                      </a:r>
                      <a:r>
                        <a:rPr sz="1600" b="1" spc="5" dirty="0">
                          <a:latin typeface="Calibri" panose="020F0502020204030204"/>
                          <a:cs typeface="Calibri" panose="020F0502020204030204"/>
                        </a:rPr>
                        <a:t>E</a:t>
                      </a:r>
                      <a:r>
                        <a:rPr sz="1600" b="1" dirty="0">
                          <a:latin typeface="Calibri" panose="020F0502020204030204"/>
                          <a:cs typeface="Calibri" panose="020F0502020204030204"/>
                        </a:rPr>
                        <a:t>D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ECE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ECECE"/>
                    </a:solidFill>
                  </a:tcPr>
                </a:tc>
              </a:tr>
              <a:tr h="35283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b="1" dirty="0">
                          <a:latin typeface="Calibri" panose="020F0502020204030204"/>
                          <a:cs typeface="Calibri" panose="020F0502020204030204"/>
                        </a:rPr>
                        <a:t>6.</a:t>
                      </a:r>
                      <a:r>
                        <a:rPr sz="1600" b="1" spc="-1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b="1" dirty="0">
                          <a:latin typeface="Calibri" panose="020F0502020204030204"/>
                          <a:cs typeface="Calibri" panose="020F0502020204030204"/>
                        </a:rPr>
                        <a:t>LITE</a:t>
                      </a:r>
                      <a:r>
                        <a:rPr sz="1600" b="1" spc="-3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b="1" dirty="0">
                          <a:latin typeface="Calibri" panose="020F0502020204030204"/>
                          <a:cs typeface="Calibri" panose="020F0502020204030204"/>
                        </a:rPr>
                        <a:t>BITE</a:t>
                      </a:r>
                      <a:r>
                        <a:rPr sz="1600" b="1" spc="-5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b="1" spc="-5" dirty="0">
                          <a:latin typeface="Calibri" panose="020F0502020204030204"/>
                          <a:cs typeface="Calibri" panose="020F0502020204030204"/>
                        </a:rPr>
                        <a:t>FOODS</a:t>
                      </a:r>
                      <a:r>
                        <a:rPr sz="1600" b="1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b="1" spc="-35" dirty="0">
                          <a:latin typeface="Calibri" panose="020F0502020204030204"/>
                          <a:cs typeface="Calibri" panose="020F0502020204030204"/>
                        </a:rPr>
                        <a:t>PVT.</a:t>
                      </a:r>
                      <a:r>
                        <a:rPr sz="1600" b="1" spc="-3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b="1" spc="-40" dirty="0">
                          <a:latin typeface="Calibri" panose="020F0502020204030204"/>
                          <a:cs typeface="Calibri" panose="020F0502020204030204"/>
                        </a:rPr>
                        <a:t>LTD.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b="1" dirty="0">
                          <a:latin typeface="Calibri" panose="020F0502020204030204"/>
                          <a:cs typeface="Calibri" panose="020F0502020204030204"/>
                        </a:rPr>
                        <a:t>6.</a:t>
                      </a:r>
                      <a:r>
                        <a:rPr sz="1600" b="1" spc="-2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b="1" dirty="0">
                          <a:latin typeface="Calibri" panose="020F0502020204030204"/>
                          <a:cs typeface="Calibri" panose="020F0502020204030204"/>
                        </a:rPr>
                        <a:t>INDIAN</a:t>
                      </a:r>
                      <a:r>
                        <a:rPr sz="1600" b="1" spc="-4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b="1" spc="-35" dirty="0">
                          <a:latin typeface="Calibri" panose="020F0502020204030204"/>
                          <a:cs typeface="Calibri" panose="020F0502020204030204"/>
                        </a:rPr>
                        <a:t>RAILWAYS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b="1" dirty="0">
                          <a:latin typeface="Calibri" panose="020F0502020204030204"/>
                          <a:cs typeface="Calibri" panose="020F0502020204030204"/>
                        </a:rPr>
                        <a:t>6. </a:t>
                      </a:r>
                      <a:r>
                        <a:rPr sz="1600" b="1" spc="-125" dirty="0">
                          <a:latin typeface="Calibri" panose="020F0502020204030204"/>
                          <a:cs typeface="Calibri" panose="020F0502020204030204"/>
                        </a:rPr>
                        <a:t>T</a:t>
                      </a:r>
                      <a:r>
                        <a:rPr sz="1600" b="1" spc="-114" dirty="0">
                          <a:latin typeface="Calibri" panose="020F0502020204030204"/>
                          <a:cs typeface="Calibri" panose="020F0502020204030204"/>
                        </a:rPr>
                        <a:t>A</a:t>
                      </a:r>
                      <a:r>
                        <a:rPr sz="1600" b="1" spc="-125" dirty="0">
                          <a:latin typeface="Calibri" panose="020F0502020204030204"/>
                          <a:cs typeface="Calibri" panose="020F0502020204030204"/>
                        </a:rPr>
                        <a:t>T</a:t>
                      </a:r>
                      <a:r>
                        <a:rPr sz="1600" b="1" dirty="0">
                          <a:latin typeface="Calibri" panose="020F0502020204030204"/>
                          <a:cs typeface="Calibri" panose="020F0502020204030204"/>
                        </a:rPr>
                        <a:t>A</a:t>
                      </a:r>
                      <a:r>
                        <a:rPr sz="1600" b="1" spc="-4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b="1" spc="-15" dirty="0">
                          <a:latin typeface="Calibri" panose="020F0502020204030204"/>
                          <a:cs typeface="Calibri" panose="020F0502020204030204"/>
                        </a:rPr>
                        <a:t>C</a:t>
                      </a:r>
                      <a:r>
                        <a:rPr sz="1600" b="1" spc="-10" dirty="0">
                          <a:latin typeface="Calibri" panose="020F0502020204030204"/>
                          <a:cs typeface="Calibri" panose="020F0502020204030204"/>
                        </a:rPr>
                        <a:t>O</a:t>
                      </a:r>
                      <a:r>
                        <a:rPr sz="1600" b="1" spc="5" dirty="0">
                          <a:latin typeface="Calibri" panose="020F0502020204030204"/>
                          <a:cs typeface="Calibri" panose="020F0502020204030204"/>
                        </a:rPr>
                        <a:t>MMU</a:t>
                      </a:r>
                      <a:r>
                        <a:rPr sz="1600" b="1" dirty="0">
                          <a:latin typeface="Calibri" panose="020F0502020204030204"/>
                          <a:cs typeface="Calibri" panose="020F0502020204030204"/>
                        </a:rPr>
                        <a:t>NI</a:t>
                      </a:r>
                      <a:r>
                        <a:rPr sz="1600" b="1" spc="-15" dirty="0">
                          <a:latin typeface="Calibri" panose="020F0502020204030204"/>
                          <a:cs typeface="Calibri" panose="020F0502020204030204"/>
                        </a:rPr>
                        <a:t>C</a:t>
                      </a:r>
                      <a:r>
                        <a:rPr sz="1600" b="1" spc="-114" dirty="0">
                          <a:latin typeface="Calibri" panose="020F0502020204030204"/>
                          <a:cs typeface="Calibri" panose="020F0502020204030204"/>
                        </a:rPr>
                        <a:t>A</a:t>
                      </a:r>
                      <a:r>
                        <a:rPr sz="1600" b="1" spc="-5" dirty="0">
                          <a:latin typeface="Calibri" panose="020F0502020204030204"/>
                          <a:cs typeface="Calibri" panose="020F0502020204030204"/>
                        </a:rPr>
                        <a:t>TI</a:t>
                      </a:r>
                      <a:r>
                        <a:rPr sz="1600" b="1" spc="-10" dirty="0">
                          <a:latin typeface="Calibri" panose="020F0502020204030204"/>
                          <a:cs typeface="Calibri" panose="020F0502020204030204"/>
                        </a:rPr>
                        <a:t>O</a:t>
                      </a:r>
                      <a:r>
                        <a:rPr sz="1600" b="1" dirty="0">
                          <a:latin typeface="Calibri" panose="020F0502020204030204"/>
                          <a:cs typeface="Calibri" panose="020F0502020204030204"/>
                        </a:rPr>
                        <a:t>NS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8"/>
                    </a:solidFill>
                  </a:tcPr>
                </a:tc>
              </a:tr>
              <a:tr h="476011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b="1" dirty="0">
                          <a:latin typeface="Calibri" panose="020F0502020204030204"/>
                          <a:cs typeface="Calibri" panose="020F0502020204030204"/>
                        </a:rPr>
                        <a:t>7.INDIAN</a:t>
                      </a:r>
                      <a:r>
                        <a:rPr sz="1600" b="1" spc="-7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b="1" spc="-35" dirty="0">
                          <a:latin typeface="Calibri" panose="020F0502020204030204"/>
                          <a:cs typeface="Calibri" panose="020F0502020204030204"/>
                        </a:rPr>
                        <a:t>RAILWAYS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ECECE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b="1" dirty="0">
                          <a:latin typeface="Calibri" panose="020F0502020204030204"/>
                          <a:cs typeface="Calibri" panose="020F0502020204030204"/>
                        </a:rPr>
                        <a:t>7.</a:t>
                      </a:r>
                      <a:r>
                        <a:rPr sz="1600" b="1" spc="-1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b="1" spc="5" dirty="0">
                          <a:latin typeface="Calibri" panose="020F0502020204030204"/>
                          <a:cs typeface="Calibri" panose="020F0502020204030204"/>
                        </a:rPr>
                        <a:t>RAMBOLL</a:t>
                      </a:r>
                      <a:r>
                        <a:rPr sz="1600" b="1" spc="-6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b="1" dirty="0">
                          <a:latin typeface="Calibri" panose="020F0502020204030204"/>
                          <a:cs typeface="Calibri" panose="020F0502020204030204"/>
                        </a:rPr>
                        <a:t>INDIA</a:t>
                      </a:r>
                      <a:r>
                        <a:rPr sz="1600" b="1" spc="-2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b="1" spc="-35" dirty="0">
                          <a:latin typeface="Calibri" panose="020F0502020204030204"/>
                          <a:cs typeface="Calibri" panose="020F0502020204030204"/>
                        </a:rPr>
                        <a:t>PVT. </a:t>
                      </a:r>
                      <a:r>
                        <a:rPr sz="1600" b="1" spc="-40" dirty="0">
                          <a:latin typeface="Calibri" panose="020F0502020204030204"/>
                          <a:cs typeface="Calibri" panose="020F0502020204030204"/>
                        </a:rPr>
                        <a:t>LTD.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ECE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ECE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ECECE"/>
                    </a:solidFill>
                  </a:tcPr>
                </a:tc>
              </a:tr>
              <a:tr h="352901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b="1" dirty="0">
                          <a:latin typeface="Calibri" panose="020F0502020204030204"/>
                          <a:cs typeface="Calibri" panose="020F0502020204030204"/>
                        </a:rPr>
                        <a:t>8.</a:t>
                      </a:r>
                      <a:r>
                        <a:rPr sz="1600" b="1" spc="-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b="1" spc="-25" dirty="0">
                          <a:latin typeface="Calibri" panose="020F0502020204030204"/>
                          <a:cs typeface="Calibri" panose="020F0502020204030204"/>
                        </a:rPr>
                        <a:t>ALCATEL</a:t>
                      </a:r>
                      <a:r>
                        <a:rPr sz="1600" b="1" spc="-3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b="1" spc="-10" dirty="0">
                          <a:latin typeface="Calibri" panose="020F0502020204030204"/>
                          <a:cs typeface="Calibri" panose="020F0502020204030204"/>
                        </a:rPr>
                        <a:t>LUCENT</a:t>
                      </a:r>
                      <a:r>
                        <a:rPr sz="1600" b="1" spc="-4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b="1" dirty="0">
                          <a:latin typeface="Calibri" panose="020F0502020204030204"/>
                          <a:cs typeface="Calibri" panose="020F0502020204030204"/>
                        </a:rPr>
                        <a:t>INDIA</a:t>
                      </a:r>
                      <a:r>
                        <a:rPr sz="1600" b="1" spc="-2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b="1" spc="-40" dirty="0">
                          <a:latin typeface="Calibri" panose="020F0502020204030204"/>
                          <a:cs typeface="Calibri" panose="020F0502020204030204"/>
                        </a:rPr>
                        <a:t>LTD.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b="1" dirty="0">
                          <a:latin typeface="Calibri" panose="020F0502020204030204"/>
                          <a:cs typeface="Calibri" panose="020F0502020204030204"/>
                        </a:rPr>
                        <a:t>8.</a:t>
                      </a:r>
                      <a:r>
                        <a:rPr sz="1600" b="1" spc="-2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b="1" spc="5" dirty="0">
                          <a:latin typeface="Calibri" panose="020F0502020204030204"/>
                          <a:cs typeface="Calibri" panose="020F0502020204030204"/>
                        </a:rPr>
                        <a:t>AAI</a:t>
                      </a:r>
                      <a:r>
                        <a:rPr sz="1600" b="1" spc="-4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b="1" dirty="0">
                          <a:latin typeface="Calibri" panose="020F0502020204030204"/>
                          <a:cs typeface="Calibri" panose="020F0502020204030204"/>
                        </a:rPr>
                        <a:t>KUSHINAGAR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8"/>
                    </a:solidFill>
                  </a:tcPr>
                </a:tc>
              </a:tr>
            </a:tbl>
          </a:graphicData>
        </a:graphic>
      </p:graphicFrame>
      <p:pic>
        <p:nvPicPr>
          <p:cNvPr id="4" name="object 3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9906715" y="106426"/>
            <a:ext cx="2145791" cy="95402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105" y="2822"/>
            <a:ext cx="511088" cy="1496567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91767" y="1737360"/>
            <a:ext cx="9942830" cy="0"/>
          </a:xfrm>
          <a:custGeom>
            <a:avLst/>
            <a:gdLst/>
            <a:ahLst/>
            <a:cxnLst/>
            <a:rect l="l" t="t" r="r" b="b"/>
            <a:pathLst>
              <a:path w="9942830">
                <a:moveTo>
                  <a:pt x="0" y="0"/>
                </a:moveTo>
                <a:lnTo>
                  <a:pt x="9942322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73581" y="914222"/>
            <a:ext cx="404622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u="none" spc="-35" dirty="0"/>
              <a:t>Service</a:t>
            </a:r>
            <a:r>
              <a:rPr u="none" spc="-165" dirty="0"/>
              <a:t> </a:t>
            </a:r>
            <a:r>
              <a:rPr u="none" spc="-70" dirty="0"/>
              <a:t>Offerings</a:t>
            </a:r>
            <a:endParaRPr u="none" spc="-70" dirty="0"/>
          </a:p>
        </p:txBody>
      </p:sp>
      <p:sp>
        <p:nvSpPr>
          <p:cNvPr id="4" name="object 4"/>
          <p:cNvSpPr txBox="1"/>
          <p:nvPr/>
        </p:nvSpPr>
        <p:spPr>
          <a:xfrm>
            <a:off x="1043127" y="1812797"/>
            <a:ext cx="4886960" cy="4036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1780" indent="-259715">
              <a:lnSpc>
                <a:spcPts val="2090"/>
              </a:lnSpc>
              <a:spcBef>
                <a:spcPts val="100"/>
              </a:spcBef>
              <a:buClr>
                <a:srgbClr val="404040"/>
              </a:buClr>
              <a:buSzPct val="111000"/>
              <a:buFont typeface="Wingdings" panose="05000000000000000000"/>
              <a:buChar char=""/>
              <a:tabLst>
                <a:tab pos="272415" algn="l"/>
              </a:tabLst>
            </a:pPr>
            <a:r>
              <a:rPr sz="1800" b="1" spc="-20" dirty="0">
                <a:latin typeface="Calibri" panose="020F0502020204030204"/>
                <a:cs typeface="Calibri" panose="020F0502020204030204"/>
              </a:rPr>
              <a:t>FACILITY</a:t>
            </a:r>
            <a:r>
              <a:rPr sz="1800" b="1" spc="-40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b="1" spc="-10" dirty="0">
                <a:latin typeface="Calibri" panose="020F0502020204030204"/>
                <a:cs typeface="Calibri" panose="020F0502020204030204"/>
              </a:rPr>
              <a:t>MANAGEMENT SERVICES</a:t>
            </a:r>
            <a:endParaRPr sz="1800">
              <a:latin typeface="Calibri" panose="020F0502020204030204"/>
              <a:cs typeface="Calibri" panose="020F0502020204030204"/>
            </a:endParaRPr>
          </a:p>
          <a:p>
            <a:pPr marL="396240" lvl="1" indent="-183515">
              <a:lnSpc>
                <a:spcPts val="1850"/>
              </a:lnSpc>
              <a:buClr>
                <a:srgbClr val="3E3E3E"/>
              </a:buClr>
              <a:buFont typeface="Wingdings" panose="05000000000000000000"/>
              <a:buChar char=""/>
              <a:tabLst>
                <a:tab pos="396875" algn="l"/>
              </a:tabLst>
            </a:pPr>
            <a:r>
              <a:rPr sz="1600" dirty="0">
                <a:latin typeface="Calibri" panose="020F0502020204030204"/>
                <a:cs typeface="Calibri" panose="020F0502020204030204"/>
              </a:rPr>
              <a:t>MECHANISED</a:t>
            </a:r>
            <a:r>
              <a:rPr sz="1600" spc="-65" dirty="0">
                <a:latin typeface="Calibri" panose="020F0502020204030204"/>
                <a:cs typeface="Calibri" panose="020F0502020204030204"/>
              </a:rPr>
              <a:t> </a:t>
            </a:r>
            <a:r>
              <a:rPr sz="1600" spc="5" dirty="0">
                <a:latin typeface="Calibri" panose="020F0502020204030204"/>
                <a:cs typeface="Calibri" panose="020F0502020204030204"/>
              </a:rPr>
              <a:t>HOUSEKEEPING</a:t>
            </a:r>
            <a:r>
              <a:rPr sz="1600" spc="-70" dirty="0">
                <a:latin typeface="Calibri" panose="020F0502020204030204"/>
                <a:cs typeface="Calibri" panose="020F0502020204030204"/>
              </a:rPr>
              <a:t> </a:t>
            </a:r>
            <a:r>
              <a:rPr sz="1600" spc="5" dirty="0">
                <a:latin typeface="Calibri" panose="020F0502020204030204"/>
                <a:cs typeface="Calibri" panose="020F0502020204030204"/>
              </a:rPr>
              <a:t>&amp;</a:t>
            </a:r>
            <a:r>
              <a:rPr sz="1600" dirty="0">
                <a:latin typeface="Calibri" panose="020F0502020204030204"/>
                <a:cs typeface="Calibri" panose="020F0502020204030204"/>
              </a:rPr>
              <a:t> </a:t>
            </a:r>
            <a:r>
              <a:rPr sz="1600" spc="-10" dirty="0">
                <a:latin typeface="Calibri" panose="020F0502020204030204"/>
                <a:cs typeface="Calibri" panose="020F0502020204030204"/>
              </a:rPr>
              <a:t>JANITORIAL</a:t>
            </a:r>
            <a:r>
              <a:rPr sz="1600" spc="-45" dirty="0">
                <a:latin typeface="Calibri" panose="020F0502020204030204"/>
                <a:cs typeface="Calibri" panose="020F0502020204030204"/>
              </a:rPr>
              <a:t> </a:t>
            </a:r>
            <a:r>
              <a:rPr sz="1600" spc="-5" dirty="0">
                <a:latin typeface="Calibri" panose="020F0502020204030204"/>
                <a:cs typeface="Calibri" panose="020F0502020204030204"/>
              </a:rPr>
              <a:t>SERVICES</a:t>
            </a:r>
            <a:endParaRPr sz="1600">
              <a:latin typeface="Calibri" panose="020F0502020204030204"/>
              <a:cs typeface="Calibri" panose="020F0502020204030204"/>
            </a:endParaRPr>
          </a:p>
          <a:p>
            <a:pPr marL="396240" lvl="1" indent="-183515">
              <a:lnSpc>
                <a:spcPct val="100000"/>
              </a:lnSpc>
              <a:spcBef>
                <a:spcPts val="25"/>
              </a:spcBef>
              <a:buClr>
                <a:srgbClr val="3E3E3E"/>
              </a:buClr>
              <a:buFont typeface="Wingdings" panose="05000000000000000000"/>
              <a:buChar char=""/>
              <a:tabLst>
                <a:tab pos="396875" algn="l"/>
              </a:tabLst>
            </a:pPr>
            <a:r>
              <a:rPr sz="1600" spc="5" dirty="0">
                <a:latin typeface="Calibri" panose="020F0502020204030204"/>
                <a:cs typeface="Calibri" panose="020F0502020204030204"/>
              </a:rPr>
              <a:t>E</a:t>
            </a:r>
            <a:r>
              <a:rPr sz="1600" spc="-5" dirty="0">
                <a:latin typeface="Calibri" panose="020F0502020204030204"/>
                <a:cs typeface="Calibri" panose="020F0502020204030204"/>
              </a:rPr>
              <a:t>L</a:t>
            </a:r>
            <a:r>
              <a:rPr sz="1600" spc="-20" dirty="0">
                <a:latin typeface="Calibri" panose="020F0502020204030204"/>
                <a:cs typeface="Calibri" panose="020F0502020204030204"/>
              </a:rPr>
              <a:t>E</a:t>
            </a:r>
            <a:r>
              <a:rPr sz="1600" spc="5" dirty="0">
                <a:latin typeface="Calibri" panose="020F0502020204030204"/>
                <a:cs typeface="Calibri" panose="020F0502020204030204"/>
              </a:rPr>
              <a:t>C</a:t>
            </a:r>
            <a:r>
              <a:rPr sz="1600" spc="10" dirty="0">
                <a:latin typeface="Calibri" panose="020F0502020204030204"/>
                <a:cs typeface="Calibri" panose="020F0502020204030204"/>
              </a:rPr>
              <a:t>T</a:t>
            </a:r>
            <a:r>
              <a:rPr sz="1600" spc="-30" dirty="0">
                <a:latin typeface="Calibri" panose="020F0502020204030204"/>
                <a:cs typeface="Calibri" panose="020F0502020204030204"/>
              </a:rPr>
              <a:t>R</a:t>
            </a:r>
            <a:r>
              <a:rPr sz="1600" dirty="0">
                <a:latin typeface="Calibri" panose="020F0502020204030204"/>
                <a:cs typeface="Calibri" panose="020F0502020204030204"/>
              </a:rPr>
              <a:t>O</a:t>
            </a:r>
            <a:r>
              <a:rPr sz="1600" spc="10" dirty="0">
                <a:latin typeface="Calibri" panose="020F0502020204030204"/>
                <a:cs typeface="Calibri" panose="020F0502020204030204"/>
              </a:rPr>
              <a:t>-</a:t>
            </a:r>
            <a:r>
              <a:rPr sz="1600" spc="-5" dirty="0">
                <a:latin typeface="Calibri" panose="020F0502020204030204"/>
                <a:cs typeface="Calibri" panose="020F0502020204030204"/>
              </a:rPr>
              <a:t>M</a:t>
            </a:r>
            <a:r>
              <a:rPr sz="1600" spc="-15" dirty="0">
                <a:latin typeface="Calibri" panose="020F0502020204030204"/>
                <a:cs typeface="Calibri" panose="020F0502020204030204"/>
              </a:rPr>
              <a:t>E</a:t>
            </a:r>
            <a:r>
              <a:rPr sz="1600" spc="5" dirty="0">
                <a:latin typeface="Calibri" panose="020F0502020204030204"/>
                <a:cs typeface="Calibri" panose="020F0502020204030204"/>
              </a:rPr>
              <a:t>C</a:t>
            </a:r>
            <a:r>
              <a:rPr sz="1600" dirty="0">
                <a:latin typeface="Calibri" panose="020F0502020204030204"/>
                <a:cs typeface="Calibri" panose="020F0502020204030204"/>
              </a:rPr>
              <a:t>H</a:t>
            </a:r>
            <a:r>
              <a:rPr sz="1600" spc="10" dirty="0">
                <a:latin typeface="Calibri" panose="020F0502020204030204"/>
                <a:cs typeface="Calibri" panose="020F0502020204030204"/>
              </a:rPr>
              <a:t>A</a:t>
            </a:r>
            <a:r>
              <a:rPr sz="1600" spc="-5" dirty="0">
                <a:latin typeface="Calibri" panose="020F0502020204030204"/>
                <a:cs typeface="Calibri" panose="020F0502020204030204"/>
              </a:rPr>
              <a:t>N</a:t>
            </a:r>
            <a:r>
              <a:rPr sz="1600" dirty="0">
                <a:latin typeface="Calibri" panose="020F0502020204030204"/>
                <a:cs typeface="Calibri" panose="020F0502020204030204"/>
              </a:rPr>
              <a:t>I</a:t>
            </a:r>
            <a:r>
              <a:rPr sz="1600" spc="10" dirty="0">
                <a:latin typeface="Calibri" panose="020F0502020204030204"/>
                <a:cs typeface="Calibri" panose="020F0502020204030204"/>
              </a:rPr>
              <a:t>C</a:t>
            </a:r>
            <a:r>
              <a:rPr sz="1600" spc="5" dirty="0">
                <a:latin typeface="Calibri" panose="020F0502020204030204"/>
                <a:cs typeface="Calibri" panose="020F0502020204030204"/>
              </a:rPr>
              <a:t>AL</a:t>
            </a:r>
            <a:r>
              <a:rPr sz="1600" spc="-75" dirty="0">
                <a:latin typeface="Calibri" panose="020F0502020204030204"/>
                <a:cs typeface="Calibri" panose="020F0502020204030204"/>
              </a:rPr>
              <a:t> </a:t>
            </a:r>
            <a:r>
              <a:rPr sz="1600" spc="-5" dirty="0">
                <a:latin typeface="Calibri" panose="020F0502020204030204"/>
                <a:cs typeface="Calibri" panose="020F0502020204030204"/>
              </a:rPr>
              <a:t>S</a:t>
            </a:r>
            <a:r>
              <a:rPr sz="1600" spc="10" dirty="0">
                <a:latin typeface="Calibri" panose="020F0502020204030204"/>
                <a:cs typeface="Calibri" panose="020F0502020204030204"/>
              </a:rPr>
              <a:t>E</a:t>
            </a:r>
            <a:r>
              <a:rPr sz="1600" spc="-30" dirty="0">
                <a:latin typeface="Calibri" panose="020F0502020204030204"/>
                <a:cs typeface="Calibri" panose="020F0502020204030204"/>
              </a:rPr>
              <a:t>R</a:t>
            </a:r>
            <a:r>
              <a:rPr sz="1600" spc="-5" dirty="0">
                <a:latin typeface="Calibri" panose="020F0502020204030204"/>
                <a:cs typeface="Calibri" panose="020F0502020204030204"/>
              </a:rPr>
              <a:t>VI</a:t>
            </a:r>
            <a:r>
              <a:rPr sz="1600" spc="5" dirty="0">
                <a:latin typeface="Calibri" panose="020F0502020204030204"/>
                <a:cs typeface="Calibri" panose="020F0502020204030204"/>
              </a:rPr>
              <a:t>C</a:t>
            </a:r>
            <a:r>
              <a:rPr sz="1600" spc="-15" dirty="0">
                <a:latin typeface="Calibri" panose="020F0502020204030204"/>
                <a:cs typeface="Calibri" panose="020F0502020204030204"/>
              </a:rPr>
              <a:t>E</a:t>
            </a:r>
            <a:r>
              <a:rPr sz="1600" dirty="0">
                <a:latin typeface="Calibri" panose="020F0502020204030204"/>
                <a:cs typeface="Calibri" panose="020F0502020204030204"/>
              </a:rPr>
              <a:t>S</a:t>
            </a:r>
            <a:endParaRPr sz="1600">
              <a:latin typeface="Calibri" panose="020F0502020204030204"/>
              <a:cs typeface="Calibri" panose="020F0502020204030204"/>
            </a:endParaRPr>
          </a:p>
          <a:p>
            <a:pPr marL="396240" lvl="1" indent="-183515">
              <a:lnSpc>
                <a:spcPct val="100000"/>
              </a:lnSpc>
              <a:spcBef>
                <a:spcPts val="25"/>
              </a:spcBef>
              <a:buClr>
                <a:srgbClr val="3E3E3E"/>
              </a:buClr>
              <a:buFont typeface="Wingdings" panose="05000000000000000000"/>
              <a:buChar char=""/>
              <a:tabLst>
                <a:tab pos="396875" algn="l"/>
              </a:tabLst>
            </a:pPr>
            <a:r>
              <a:rPr sz="1600" spc="-5" dirty="0">
                <a:latin typeface="Calibri" panose="020F0502020204030204"/>
                <a:cs typeface="Calibri" panose="020F0502020204030204"/>
              </a:rPr>
              <a:t>BUSINESS SUPPORT</a:t>
            </a:r>
            <a:r>
              <a:rPr sz="1600" spc="-55" dirty="0">
                <a:latin typeface="Calibri" panose="020F0502020204030204"/>
                <a:cs typeface="Calibri" panose="020F0502020204030204"/>
              </a:rPr>
              <a:t> </a:t>
            </a:r>
            <a:r>
              <a:rPr sz="1600" spc="-5" dirty="0">
                <a:latin typeface="Calibri" panose="020F0502020204030204"/>
                <a:cs typeface="Calibri" panose="020F0502020204030204"/>
              </a:rPr>
              <a:t>SERVICES</a:t>
            </a:r>
            <a:endParaRPr sz="1600">
              <a:latin typeface="Calibri" panose="020F0502020204030204"/>
              <a:cs typeface="Calibri" panose="020F0502020204030204"/>
            </a:endParaRPr>
          </a:p>
          <a:p>
            <a:pPr marL="396240" lvl="1" indent="-183515">
              <a:lnSpc>
                <a:spcPct val="100000"/>
              </a:lnSpc>
              <a:spcBef>
                <a:spcPts val="20"/>
              </a:spcBef>
              <a:buClr>
                <a:srgbClr val="3E3E3E"/>
              </a:buClr>
              <a:buFont typeface="Wingdings" panose="05000000000000000000"/>
              <a:buChar char=""/>
              <a:tabLst>
                <a:tab pos="396875" algn="l"/>
              </a:tabLst>
            </a:pPr>
            <a:r>
              <a:rPr sz="1600" spc="-15" dirty="0">
                <a:latin typeface="Calibri" panose="020F0502020204030204"/>
                <a:cs typeface="Calibri" panose="020F0502020204030204"/>
              </a:rPr>
              <a:t>CATERING</a:t>
            </a:r>
            <a:r>
              <a:rPr sz="1600" spc="-50" dirty="0">
                <a:latin typeface="Calibri" panose="020F0502020204030204"/>
                <a:cs typeface="Calibri" panose="020F0502020204030204"/>
              </a:rPr>
              <a:t> </a:t>
            </a:r>
            <a:r>
              <a:rPr sz="1600" spc="5" dirty="0">
                <a:latin typeface="Calibri" panose="020F0502020204030204"/>
                <a:cs typeface="Calibri" panose="020F0502020204030204"/>
              </a:rPr>
              <a:t>&amp;</a:t>
            </a:r>
            <a:r>
              <a:rPr sz="1600" spc="-25" dirty="0">
                <a:latin typeface="Calibri" panose="020F0502020204030204"/>
                <a:cs typeface="Calibri" panose="020F0502020204030204"/>
              </a:rPr>
              <a:t> PANTRY</a:t>
            </a:r>
            <a:r>
              <a:rPr sz="1600" spc="-50" dirty="0">
                <a:latin typeface="Calibri" panose="020F0502020204030204"/>
                <a:cs typeface="Calibri" panose="020F0502020204030204"/>
              </a:rPr>
              <a:t> </a:t>
            </a:r>
            <a:r>
              <a:rPr sz="1600" spc="-5" dirty="0">
                <a:latin typeface="Calibri" panose="020F0502020204030204"/>
                <a:cs typeface="Calibri" panose="020F0502020204030204"/>
              </a:rPr>
              <a:t>SERVICES</a:t>
            </a:r>
            <a:endParaRPr sz="1600">
              <a:latin typeface="Calibri" panose="020F0502020204030204"/>
              <a:cs typeface="Calibri" panose="020F0502020204030204"/>
            </a:endParaRPr>
          </a:p>
          <a:p>
            <a:pPr marL="396240" lvl="1" indent="-183515">
              <a:lnSpc>
                <a:spcPct val="100000"/>
              </a:lnSpc>
              <a:spcBef>
                <a:spcPts val="25"/>
              </a:spcBef>
              <a:buClr>
                <a:srgbClr val="3E3E3E"/>
              </a:buClr>
              <a:buFont typeface="Wingdings" panose="05000000000000000000"/>
              <a:buChar char=""/>
              <a:tabLst>
                <a:tab pos="396875" algn="l"/>
              </a:tabLst>
            </a:pPr>
            <a:r>
              <a:rPr sz="1600" dirty="0">
                <a:latin typeface="Calibri" panose="020F0502020204030204"/>
                <a:cs typeface="Calibri" panose="020F0502020204030204"/>
              </a:rPr>
              <a:t>PEST</a:t>
            </a:r>
            <a:r>
              <a:rPr sz="1600" spc="-55" dirty="0">
                <a:latin typeface="Calibri" panose="020F0502020204030204"/>
                <a:cs typeface="Calibri" panose="020F0502020204030204"/>
              </a:rPr>
              <a:t> </a:t>
            </a:r>
            <a:r>
              <a:rPr sz="1600" spc="-10" dirty="0">
                <a:latin typeface="Calibri" panose="020F0502020204030204"/>
                <a:cs typeface="Calibri" panose="020F0502020204030204"/>
              </a:rPr>
              <a:t>CONTROL</a:t>
            </a:r>
            <a:r>
              <a:rPr sz="1600" spc="-5" dirty="0">
                <a:latin typeface="Calibri" panose="020F0502020204030204"/>
                <a:cs typeface="Calibri" panose="020F0502020204030204"/>
              </a:rPr>
              <a:t> SERVICES</a:t>
            </a:r>
            <a:endParaRPr sz="1600">
              <a:latin typeface="Calibri" panose="020F0502020204030204"/>
              <a:cs typeface="Calibri" panose="020F0502020204030204"/>
            </a:endParaRPr>
          </a:p>
          <a:p>
            <a:pPr marL="396240" lvl="1" indent="-183515">
              <a:lnSpc>
                <a:spcPct val="100000"/>
              </a:lnSpc>
              <a:spcBef>
                <a:spcPts val="25"/>
              </a:spcBef>
              <a:buClr>
                <a:srgbClr val="3E3E3E"/>
              </a:buClr>
              <a:buFont typeface="Wingdings" panose="05000000000000000000"/>
              <a:buChar char=""/>
              <a:tabLst>
                <a:tab pos="396875" algn="l"/>
              </a:tabLst>
            </a:pPr>
            <a:r>
              <a:rPr sz="1600" dirty="0">
                <a:latin typeface="Calibri" panose="020F0502020204030204"/>
                <a:cs typeface="Calibri" panose="020F0502020204030204"/>
              </a:rPr>
              <a:t>MECHANISED</a:t>
            </a:r>
            <a:r>
              <a:rPr sz="1600" spc="-70" dirty="0">
                <a:latin typeface="Calibri" panose="020F0502020204030204"/>
                <a:cs typeface="Calibri" panose="020F0502020204030204"/>
              </a:rPr>
              <a:t> </a:t>
            </a:r>
            <a:r>
              <a:rPr sz="1600" spc="-10" dirty="0">
                <a:latin typeface="Calibri" panose="020F0502020204030204"/>
                <a:cs typeface="Calibri" panose="020F0502020204030204"/>
              </a:rPr>
              <a:t>FLOOR</a:t>
            </a:r>
            <a:r>
              <a:rPr sz="1600" dirty="0">
                <a:latin typeface="Calibri" panose="020F0502020204030204"/>
                <a:cs typeface="Calibri" panose="020F0502020204030204"/>
              </a:rPr>
              <a:t> POLISHING</a:t>
            </a:r>
            <a:endParaRPr sz="1600">
              <a:latin typeface="Calibri" panose="020F0502020204030204"/>
              <a:cs typeface="Calibri" panose="020F0502020204030204"/>
            </a:endParaRPr>
          </a:p>
          <a:p>
            <a:pPr marL="396240" lvl="1" indent="-183515">
              <a:lnSpc>
                <a:spcPct val="100000"/>
              </a:lnSpc>
              <a:spcBef>
                <a:spcPts val="25"/>
              </a:spcBef>
              <a:buClr>
                <a:srgbClr val="3E3E3E"/>
              </a:buClr>
              <a:buFont typeface="Wingdings" panose="05000000000000000000"/>
              <a:buChar char=""/>
              <a:tabLst>
                <a:tab pos="396875" algn="l"/>
              </a:tabLst>
            </a:pPr>
            <a:r>
              <a:rPr sz="1600" dirty="0">
                <a:latin typeface="Calibri" panose="020F0502020204030204"/>
                <a:cs typeface="Calibri" panose="020F0502020204030204"/>
              </a:rPr>
              <a:t>MECHANISED</a:t>
            </a:r>
            <a:r>
              <a:rPr sz="1600" spc="-70" dirty="0">
                <a:latin typeface="Calibri" panose="020F0502020204030204"/>
                <a:cs typeface="Calibri" panose="020F0502020204030204"/>
              </a:rPr>
              <a:t> </a:t>
            </a:r>
            <a:r>
              <a:rPr sz="1600" spc="-15" dirty="0">
                <a:latin typeface="Calibri" panose="020F0502020204030204"/>
                <a:cs typeface="Calibri" panose="020F0502020204030204"/>
              </a:rPr>
              <a:t>FAÇADE</a:t>
            </a:r>
            <a:r>
              <a:rPr sz="1600" spc="-60" dirty="0">
                <a:latin typeface="Calibri" panose="020F0502020204030204"/>
                <a:cs typeface="Calibri" panose="020F0502020204030204"/>
              </a:rPr>
              <a:t> </a:t>
            </a:r>
            <a:r>
              <a:rPr sz="1600" dirty="0">
                <a:latin typeface="Calibri" panose="020F0502020204030204"/>
                <a:cs typeface="Calibri" panose="020F0502020204030204"/>
              </a:rPr>
              <a:t>MAINTENANCE</a:t>
            </a:r>
            <a:endParaRPr sz="1600">
              <a:latin typeface="Calibri" panose="020F0502020204030204"/>
              <a:cs typeface="Calibri" panose="020F0502020204030204"/>
            </a:endParaRPr>
          </a:p>
          <a:p>
            <a:pPr marL="396240" lvl="1" indent="-183515">
              <a:lnSpc>
                <a:spcPct val="100000"/>
              </a:lnSpc>
              <a:spcBef>
                <a:spcPts val="25"/>
              </a:spcBef>
              <a:buClr>
                <a:srgbClr val="3E3E3E"/>
              </a:buClr>
              <a:buFont typeface="Wingdings" panose="05000000000000000000"/>
              <a:buChar char=""/>
              <a:tabLst>
                <a:tab pos="396875" algn="l"/>
              </a:tabLst>
            </a:pPr>
            <a:r>
              <a:rPr sz="1600" dirty="0">
                <a:latin typeface="Calibri" panose="020F0502020204030204"/>
                <a:cs typeface="Calibri" panose="020F0502020204030204"/>
              </a:rPr>
              <a:t>CARPET</a:t>
            </a:r>
            <a:r>
              <a:rPr sz="1600" spc="-45" dirty="0">
                <a:latin typeface="Calibri" panose="020F0502020204030204"/>
                <a:cs typeface="Calibri" panose="020F0502020204030204"/>
              </a:rPr>
              <a:t> </a:t>
            </a:r>
            <a:r>
              <a:rPr sz="1600" dirty="0">
                <a:latin typeface="Calibri" panose="020F0502020204030204"/>
                <a:cs typeface="Calibri" panose="020F0502020204030204"/>
              </a:rPr>
              <a:t>SHAMPOOING</a:t>
            </a:r>
            <a:r>
              <a:rPr sz="1600" spc="-35" dirty="0">
                <a:latin typeface="Calibri" panose="020F0502020204030204"/>
                <a:cs typeface="Calibri" panose="020F0502020204030204"/>
              </a:rPr>
              <a:t> </a:t>
            </a:r>
            <a:r>
              <a:rPr sz="1600" spc="5" dirty="0">
                <a:latin typeface="Calibri" panose="020F0502020204030204"/>
                <a:cs typeface="Calibri" panose="020F0502020204030204"/>
              </a:rPr>
              <a:t>&amp;</a:t>
            </a:r>
            <a:r>
              <a:rPr sz="1600" spc="-25" dirty="0">
                <a:latin typeface="Calibri" panose="020F0502020204030204"/>
                <a:cs typeface="Calibri" panose="020F0502020204030204"/>
              </a:rPr>
              <a:t> </a:t>
            </a:r>
            <a:r>
              <a:rPr sz="1600" dirty="0">
                <a:latin typeface="Calibri" panose="020F0502020204030204"/>
                <a:cs typeface="Calibri" panose="020F0502020204030204"/>
              </a:rPr>
              <a:t>UPHOLSTERY</a:t>
            </a:r>
            <a:r>
              <a:rPr sz="1600" spc="-45" dirty="0">
                <a:latin typeface="Calibri" panose="020F0502020204030204"/>
                <a:cs typeface="Calibri" panose="020F0502020204030204"/>
              </a:rPr>
              <a:t> </a:t>
            </a:r>
            <a:r>
              <a:rPr sz="1600" spc="-5" dirty="0">
                <a:latin typeface="Calibri" panose="020F0502020204030204"/>
                <a:cs typeface="Calibri" panose="020F0502020204030204"/>
              </a:rPr>
              <a:t>CLEANING</a:t>
            </a:r>
            <a:endParaRPr sz="1600">
              <a:latin typeface="Calibri" panose="020F0502020204030204"/>
              <a:cs typeface="Calibri" panose="020F0502020204030204"/>
            </a:endParaRPr>
          </a:p>
          <a:p>
            <a:pPr marL="396240" lvl="1" indent="-183515">
              <a:lnSpc>
                <a:spcPct val="100000"/>
              </a:lnSpc>
              <a:spcBef>
                <a:spcPts val="25"/>
              </a:spcBef>
              <a:buClr>
                <a:srgbClr val="3E3E3E"/>
              </a:buClr>
              <a:buFont typeface="Wingdings" panose="05000000000000000000"/>
              <a:buChar char=""/>
              <a:tabLst>
                <a:tab pos="396875" algn="l"/>
              </a:tabLst>
            </a:pPr>
            <a:r>
              <a:rPr sz="1600" spc="-10" dirty="0">
                <a:latin typeface="Calibri" panose="020F0502020204030204"/>
                <a:cs typeface="Calibri" panose="020F0502020204030204"/>
              </a:rPr>
              <a:t>HORTICULTURE</a:t>
            </a:r>
            <a:r>
              <a:rPr sz="1600" spc="-60" dirty="0">
                <a:latin typeface="Calibri" panose="020F0502020204030204"/>
                <a:cs typeface="Calibri" panose="020F0502020204030204"/>
              </a:rPr>
              <a:t> </a:t>
            </a:r>
            <a:r>
              <a:rPr sz="1600" spc="5" dirty="0">
                <a:latin typeface="Calibri" panose="020F0502020204030204"/>
                <a:cs typeface="Calibri" panose="020F0502020204030204"/>
              </a:rPr>
              <a:t>&amp;</a:t>
            </a:r>
            <a:r>
              <a:rPr sz="1600" spc="-10" dirty="0">
                <a:latin typeface="Calibri" panose="020F0502020204030204"/>
                <a:cs typeface="Calibri" panose="020F0502020204030204"/>
              </a:rPr>
              <a:t> </a:t>
            </a:r>
            <a:r>
              <a:rPr sz="1600" dirty="0">
                <a:latin typeface="Calibri" panose="020F0502020204030204"/>
                <a:cs typeface="Calibri" panose="020F0502020204030204"/>
              </a:rPr>
              <a:t>LANDSCAPE</a:t>
            </a:r>
            <a:r>
              <a:rPr sz="1600" spc="-60" dirty="0">
                <a:latin typeface="Calibri" panose="020F0502020204030204"/>
                <a:cs typeface="Calibri" panose="020F0502020204030204"/>
              </a:rPr>
              <a:t> </a:t>
            </a:r>
            <a:r>
              <a:rPr sz="1600" spc="-5" dirty="0">
                <a:latin typeface="Calibri" panose="020F0502020204030204"/>
                <a:cs typeface="Calibri" panose="020F0502020204030204"/>
              </a:rPr>
              <a:t>SERVICES</a:t>
            </a:r>
            <a:endParaRPr sz="1600">
              <a:latin typeface="Calibri" panose="020F0502020204030204"/>
              <a:cs typeface="Calibri" panose="020F0502020204030204"/>
            </a:endParaRPr>
          </a:p>
          <a:p>
            <a:pPr lvl="1">
              <a:lnSpc>
                <a:spcPct val="100000"/>
              </a:lnSpc>
              <a:spcBef>
                <a:spcPts val="45"/>
              </a:spcBef>
              <a:buClr>
                <a:srgbClr val="3E3E3E"/>
              </a:buClr>
              <a:buFont typeface="Wingdings" panose="05000000000000000000"/>
              <a:buChar char=""/>
            </a:pPr>
            <a:endParaRPr sz="2150">
              <a:latin typeface="Calibri" panose="020F0502020204030204"/>
              <a:cs typeface="Calibri" panose="020F0502020204030204"/>
            </a:endParaRPr>
          </a:p>
          <a:p>
            <a:pPr marL="219710" indent="-207645">
              <a:lnSpc>
                <a:spcPts val="1790"/>
              </a:lnSpc>
              <a:buFont typeface="Wingdings" panose="05000000000000000000"/>
              <a:buChar char=""/>
              <a:tabLst>
                <a:tab pos="220345" algn="l"/>
              </a:tabLst>
            </a:pPr>
            <a:r>
              <a:rPr sz="1600" b="1" dirty="0">
                <a:latin typeface="Calibri" panose="020F0502020204030204"/>
                <a:cs typeface="Calibri" panose="020F0502020204030204"/>
              </a:rPr>
              <a:t>SECURITY</a:t>
            </a:r>
            <a:r>
              <a:rPr sz="1600" b="1" spc="-85" dirty="0">
                <a:latin typeface="Calibri" panose="020F0502020204030204"/>
                <a:cs typeface="Calibri" panose="020F0502020204030204"/>
              </a:rPr>
              <a:t> </a:t>
            </a:r>
            <a:r>
              <a:rPr sz="1600" b="1" spc="-5" dirty="0">
                <a:latin typeface="Calibri" panose="020F0502020204030204"/>
                <a:cs typeface="Calibri" panose="020F0502020204030204"/>
              </a:rPr>
              <a:t>SOLUTIONS</a:t>
            </a:r>
            <a:endParaRPr sz="1600">
              <a:latin typeface="Calibri" panose="020F0502020204030204"/>
              <a:cs typeface="Calibri" panose="020F0502020204030204"/>
            </a:endParaRPr>
          </a:p>
          <a:p>
            <a:pPr marL="396240" lvl="1" indent="-183515">
              <a:lnSpc>
                <a:spcPts val="1790"/>
              </a:lnSpc>
              <a:buClr>
                <a:srgbClr val="3E3E3E"/>
              </a:buClr>
              <a:buFont typeface="Wingdings" panose="05000000000000000000"/>
              <a:buChar char=""/>
              <a:tabLst>
                <a:tab pos="396875" algn="l"/>
              </a:tabLst>
            </a:pPr>
            <a:r>
              <a:rPr sz="1600" dirty="0">
                <a:latin typeface="Calibri" panose="020F0502020204030204"/>
                <a:cs typeface="Calibri" panose="020F0502020204030204"/>
              </a:rPr>
              <a:t>EXECUTIVE</a:t>
            </a:r>
            <a:r>
              <a:rPr sz="1600" spc="-85" dirty="0">
                <a:latin typeface="Calibri" panose="020F0502020204030204"/>
                <a:cs typeface="Calibri" panose="020F0502020204030204"/>
              </a:rPr>
              <a:t> </a:t>
            </a:r>
            <a:r>
              <a:rPr sz="1600" spc="-10" dirty="0">
                <a:latin typeface="Calibri" panose="020F0502020204030204"/>
                <a:cs typeface="Calibri" panose="020F0502020204030204"/>
              </a:rPr>
              <a:t>PROTECTION</a:t>
            </a:r>
            <a:endParaRPr sz="1600">
              <a:latin typeface="Calibri" panose="020F0502020204030204"/>
              <a:cs typeface="Calibri" panose="020F0502020204030204"/>
            </a:endParaRPr>
          </a:p>
          <a:p>
            <a:pPr marL="396240" lvl="1" indent="-183515">
              <a:lnSpc>
                <a:spcPct val="100000"/>
              </a:lnSpc>
              <a:spcBef>
                <a:spcPts val="25"/>
              </a:spcBef>
              <a:buClr>
                <a:srgbClr val="3E3E3E"/>
              </a:buClr>
              <a:buFont typeface="Wingdings" panose="05000000000000000000"/>
              <a:buChar char=""/>
              <a:tabLst>
                <a:tab pos="396875" algn="l"/>
              </a:tabLst>
            </a:pPr>
            <a:r>
              <a:rPr sz="1600" dirty="0">
                <a:latin typeface="Calibri" panose="020F0502020204030204"/>
                <a:cs typeface="Calibri" panose="020F0502020204030204"/>
              </a:rPr>
              <a:t>EVENT</a:t>
            </a:r>
            <a:r>
              <a:rPr sz="1600" spc="-35" dirty="0">
                <a:latin typeface="Calibri" panose="020F0502020204030204"/>
                <a:cs typeface="Calibri" panose="020F0502020204030204"/>
              </a:rPr>
              <a:t> </a:t>
            </a:r>
            <a:r>
              <a:rPr sz="1600" dirty="0">
                <a:latin typeface="Calibri" panose="020F0502020204030204"/>
                <a:cs typeface="Calibri" panose="020F0502020204030204"/>
              </a:rPr>
              <a:t>SECURITY</a:t>
            </a:r>
            <a:r>
              <a:rPr sz="1600" spc="-60" dirty="0">
                <a:latin typeface="Calibri" panose="020F0502020204030204"/>
                <a:cs typeface="Calibri" panose="020F0502020204030204"/>
              </a:rPr>
              <a:t> </a:t>
            </a:r>
            <a:r>
              <a:rPr sz="1600" dirty="0">
                <a:latin typeface="Calibri" panose="020F0502020204030204"/>
                <a:cs typeface="Calibri" panose="020F0502020204030204"/>
              </a:rPr>
              <a:t>MANAGEMENT</a:t>
            </a:r>
            <a:endParaRPr sz="1600">
              <a:latin typeface="Calibri" panose="020F0502020204030204"/>
              <a:cs typeface="Calibri" panose="020F0502020204030204"/>
            </a:endParaRPr>
          </a:p>
          <a:p>
            <a:pPr marL="396240" lvl="1" indent="-183515">
              <a:lnSpc>
                <a:spcPct val="100000"/>
              </a:lnSpc>
              <a:spcBef>
                <a:spcPts val="25"/>
              </a:spcBef>
              <a:buClr>
                <a:srgbClr val="3E3E3E"/>
              </a:buClr>
              <a:buFont typeface="Wingdings" panose="05000000000000000000"/>
              <a:buChar char=""/>
              <a:tabLst>
                <a:tab pos="396875" algn="l"/>
              </a:tabLst>
            </a:pPr>
            <a:r>
              <a:rPr sz="1600" spc="5" dirty="0">
                <a:latin typeface="Calibri" panose="020F0502020204030204"/>
                <a:cs typeface="Calibri" panose="020F0502020204030204"/>
              </a:rPr>
              <a:t>E</a:t>
            </a:r>
            <a:r>
              <a:rPr sz="1600" spc="-5" dirty="0">
                <a:latin typeface="Calibri" panose="020F0502020204030204"/>
                <a:cs typeface="Calibri" panose="020F0502020204030204"/>
              </a:rPr>
              <a:t>L</a:t>
            </a:r>
            <a:r>
              <a:rPr sz="1600" spc="-20" dirty="0">
                <a:latin typeface="Calibri" panose="020F0502020204030204"/>
                <a:cs typeface="Calibri" panose="020F0502020204030204"/>
              </a:rPr>
              <a:t>E</a:t>
            </a:r>
            <a:r>
              <a:rPr sz="1600" dirty="0">
                <a:latin typeface="Calibri" panose="020F0502020204030204"/>
                <a:cs typeface="Calibri" panose="020F0502020204030204"/>
              </a:rPr>
              <a:t>C</a:t>
            </a:r>
            <a:r>
              <a:rPr sz="1600" spc="5" dirty="0">
                <a:latin typeface="Calibri" panose="020F0502020204030204"/>
                <a:cs typeface="Calibri" panose="020F0502020204030204"/>
              </a:rPr>
              <a:t>T</a:t>
            </a:r>
            <a:r>
              <a:rPr sz="1600" spc="-35" dirty="0">
                <a:latin typeface="Calibri" panose="020F0502020204030204"/>
                <a:cs typeface="Calibri" panose="020F0502020204030204"/>
              </a:rPr>
              <a:t>R</a:t>
            </a:r>
            <a:r>
              <a:rPr sz="1600" spc="-5" dirty="0">
                <a:latin typeface="Calibri" panose="020F0502020204030204"/>
                <a:cs typeface="Calibri" panose="020F0502020204030204"/>
              </a:rPr>
              <a:t>ON</a:t>
            </a:r>
            <a:r>
              <a:rPr sz="1600" dirty="0">
                <a:latin typeface="Calibri" panose="020F0502020204030204"/>
                <a:cs typeface="Calibri" panose="020F0502020204030204"/>
              </a:rPr>
              <a:t>IC</a:t>
            </a:r>
            <a:r>
              <a:rPr sz="16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1600" spc="-5" dirty="0">
                <a:latin typeface="Calibri" panose="020F0502020204030204"/>
                <a:cs typeface="Calibri" panose="020F0502020204030204"/>
              </a:rPr>
              <a:t>S</a:t>
            </a:r>
            <a:r>
              <a:rPr sz="1600" spc="-20" dirty="0">
                <a:latin typeface="Calibri" panose="020F0502020204030204"/>
                <a:cs typeface="Calibri" panose="020F0502020204030204"/>
              </a:rPr>
              <a:t>E</a:t>
            </a:r>
            <a:r>
              <a:rPr sz="1600" dirty="0">
                <a:latin typeface="Calibri" panose="020F0502020204030204"/>
                <a:cs typeface="Calibri" panose="020F0502020204030204"/>
              </a:rPr>
              <a:t>CU</a:t>
            </a:r>
            <a:r>
              <a:rPr sz="1600" spc="-10" dirty="0">
                <a:latin typeface="Calibri" panose="020F0502020204030204"/>
                <a:cs typeface="Calibri" panose="020F0502020204030204"/>
              </a:rPr>
              <a:t>R</a:t>
            </a:r>
            <a:r>
              <a:rPr sz="1600" dirty="0">
                <a:latin typeface="Calibri" panose="020F0502020204030204"/>
                <a:cs typeface="Calibri" panose="020F0502020204030204"/>
              </a:rPr>
              <a:t>I</a:t>
            </a:r>
            <a:r>
              <a:rPr sz="1600" spc="5" dirty="0">
                <a:latin typeface="Calibri" panose="020F0502020204030204"/>
                <a:cs typeface="Calibri" panose="020F0502020204030204"/>
              </a:rPr>
              <a:t>T</a:t>
            </a:r>
            <a:r>
              <a:rPr sz="1600" dirty="0">
                <a:latin typeface="Calibri" panose="020F0502020204030204"/>
                <a:cs typeface="Calibri" panose="020F0502020204030204"/>
              </a:rPr>
              <a:t>Y</a:t>
            </a:r>
            <a:r>
              <a:rPr sz="1600" spc="-70" dirty="0">
                <a:latin typeface="Calibri" panose="020F0502020204030204"/>
                <a:cs typeface="Calibri" panose="020F0502020204030204"/>
              </a:rPr>
              <a:t> </a:t>
            </a:r>
            <a:r>
              <a:rPr sz="1600" dirty="0">
                <a:latin typeface="Calibri" panose="020F0502020204030204"/>
                <a:cs typeface="Calibri" panose="020F0502020204030204"/>
              </a:rPr>
              <a:t>S</a:t>
            </a:r>
            <a:r>
              <a:rPr sz="1600" spc="-5" dirty="0">
                <a:latin typeface="Calibri" panose="020F0502020204030204"/>
                <a:cs typeface="Calibri" panose="020F0502020204030204"/>
              </a:rPr>
              <a:t>O</a:t>
            </a:r>
            <a:r>
              <a:rPr sz="1600" spc="-30" dirty="0">
                <a:latin typeface="Calibri" panose="020F0502020204030204"/>
                <a:cs typeface="Calibri" panose="020F0502020204030204"/>
              </a:rPr>
              <a:t>L</a:t>
            </a:r>
            <a:r>
              <a:rPr sz="1600" spc="5" dirty="0">
                <a:latin typeface="Calibri" panose="020F0502020204030204"/>
                <a:cs typeface="Calibri" panose="020F0502020204030204"/>
              </a:rPr>
              <a:t>UT</a:t>
            </a:r>
            <a:r>
              <a:rPr sz="1600" dirty="0">
                <a:latin typeface="Calibri" panose="020F0502020204030204"/>
                <a:cs typeface="Calibri" panose="020F0502020204030204"/>
              </a:rPr>
              <a:t>I</a:t>
            </a:r>
            <a:r>
              <a:rPr sz="1600" spc="-5" dirty="0">
                <a:latin typeface="Calibri" panose="020F0502020204030204"/>
                <a:cs typeface="Calibri" panose="020F0502020204030204"/>
              </a:rPr>
              <a:t>ON</a:t>
            </a:r>
            <a:r>
              <a:rPr sz="1600" dirty="0">
                <a:latin typeface="Calibri" panose="020F0502020204030204"/>
                <a:cs typeface="Calibri" panose="020F0502020204030204"/>
              </a:rPr>
              <a:t>S</a:t>
            </a:r>
            <a:endParaRPr sz="1600">
              <a:latin typeface="Calibri" panose="020F0502020204030204"/>
              <a:cs typeface="Calibri" panose="020F0502020204030204"/>
            </a:endParaRPr>
          </a:p>
          <a:p>
            <a:pPr marL="396240" lvl="1" indent="-183515">
              <a:lnSpc>
                <a:spcPct val="100000"/>
              </a:lnSpc>
              <a:spcBef>
                <a:spcPts val="25"/>
              </a:spcBef>
              <a:buClr>
                <a:srgbClr val="3E3E3E"/>
              </a:buClr>
              <a:buFont typeface="Wingdings" panose="05000000000000000000"/>
              <a:buChar char=""/>
              <a:tabLst>
                <a:tab pos="396875" algn="l"/>
              </a:tabLst>
            </a:pPr>
            <a:r>
              <a:rPr sz="1600" dirty="0">
                <a:latin typeface="Calibri" panose="020F0502020204030204"/>
                <a:cs typeface="Calibri" panose="020F0502020204030204"/>
              </a:rPr>
              <a:t>BUILDING</a:t>
            </a:r>
            <a:r>
              <a:rPr sz="1600" spc="-55" dirty="0">
                <a:latin typeface="Calibri" panose="020F0502020204030204"/>
                <a:cs typeface="Calibri" panose="020F0502020204030204"/>
              </a:rPr>
              <a:t> </a:t>
            </a:r>
            <a:r>
              <a:rPr sz="1600" dirty="0">
                <a:latin typeface="Calibri" panose="020F0502020204030204"/>
                <a:cs typeface="Calibri" panose="020F0502020204030204"/>
              </a:rPr>
              <a:t>MANAGEMENT</a:t>
            </a:r>
            <a:r>
              <a:rPr sz="1600" spc="-85" dirty="0">
                <a:latin typeface="Calibri" panose="020F0502020204030204"/>
                <a:cs typeface="Calibri" panose="020F0502020204030204"/>
              </a:rPr>
              <a:t> </a:t>
            </a:r>
            <a:r>
              <a:rPr sz="1600" dirty="0">
                <a:latin typeface="Calibri" panose="020F0502020204030204"/>
                <a:cs typeface="Calibri" panose="020F0502020204030204"/>
              </a:rPr>
              <a:t>SYSTEM</a:t>
            </a:r>
            <a:endParaRPr sz="160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5" name="object 5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10015728" y="0"/>
            <a:ext cx="2145791" cy="95402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97864" cy="1496567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91767" y="1737360"/>
            <a:ext cx="9942830" cy="0"/>
          </a:xfrm>
          <a:custGeom>
            <a:avLst/>
            <a:gdLst/>
            <a:ahLst/>
            <a:cxnLst/>
            <a:rect l="l" t="t" r="r" b="b"/>
            <a:pathLst>
              <a:path w="9942830">
                <a:moveTo>
                  <a:pt x="0" y="0"/>
                </a:moveTo>
                <a:lnTo>
                  <a:pt x="9942322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73581" y="914222"/>
            <a:ext cx="610870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u="none" spc="-35" dirty="0"/>
              <a:t>Service</a:t>
            </a:r>
            <a:r>
              <a:rPr u="none" spc="-145" dirty="0"/>
              <a:t> </a:t>
            </a:r>
            <a:r>
              <a:rPr u="none" spc="-70" dirty="0"/>
              <a:t>Offerings</a:t>
            </a:r>
            <a:r>
              <a:rPr u="none" spc="-125" dirty="0"/>
              <a:t> </a:t>
            </a:r>
            <a:r>
              <a:rPr u="none" spc="-55" dirty="0"/>
              <a:t>(Contd.)</a:t>
            </a:r>
            <a:endParaRPr u="none" spc="-55" dirty="0"/>
          </a:p>
        </p:txBody>
      </p:sp>
      <p:sp>
        <p:nvSpPr>
          <p:cNvPr id="4" name="object 4"/>
          <p:cNvSpPr txBox="1"/>
          <p:nvPr/>
        </p:nvSpPr>
        <p:spPr>
          <a:xfrm>
            <a:off x="1082141" y="1744471"/>
            <a:ext cx="4921885" cy="35090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4945" indent="-182245">
              <a:lnSpc>
                <a:spcPct val="100000"/>
              </a:lnSpc>
              <a:spcBef>
                <a:spcPts val="100"/>
              </a:spcBef>
              <a:buSzPct val="94000"/>
              <a:buFont typeface="Wingdings" panose="05000000000000000000"/>
              <a:buChar char=""/>
              <a:tabLst>
                <a:tab pos="194945" algn="l"/>
              </a:tabLst>
            </a:pPr>
            <a:r>
              <a:rPr sz="1800" b="1" spc="-10" dirty="0">
                <a:latin typeface="Calibri" panose="020F0502020204030204"/>
                <a:cs typeface="Calibri" panose="020F0502020204030204"/>
              </a:rPr>
              <a:t>TRANSPORT</a:t>
            </a:r>
            <a:r>
              <a:rPr sz="1800" b="1" spc="25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b="1" spc="-10" dirty="0">
                <a:latin typeface="Calibri" panose="020F0502020204030204"/>
                <a:cs typeface="Calibri" panose="020F0502020204030204"/>
              </a:rPr>
              <a:t>AND</a:t>
            </a:r>
            <a:r>
              <a:rPr sz="1800" b="1" dirty="0">
                <a:latin typeface="Calibri" panose="020F0502020204030204"/>
                <a:cs typeface="Calibri" panose="020F0502020204030204"/>
              </a:rPr>
              <a:t> FLEET</a:t>
            </a:r>
            <a:r>
              <a:rPr sz="1800" b="1" spc="-45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b="1" spc="-10" dirty="0">
                <a:latin typeface="Calibri" panose="020F0502020204030204"/>
                <a:cs typeface="Calibri" panose="020F0502020204030204"/>
              </a:rPr>
              <a:t>MANAGEMENT</a:t>
            </a:r>
            <a:endParaRPr sz="1800">
              <a:latin typeface="Calibri" panose="020F0502020204030204"/>
              <a:cs typeface="Calibri" panose="020F0502020204030204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har char=""/>
            </a:pPr>
            <a:endParaRPr sz="2450">
              <a:latin typeface="Calibri" panose="020F0502020204030204"/>
              <a:cs typeface="Calibri" panose="020F0502020204030204"/>
            </a:endParaRPr>
          </a:p>
          <a:p>
            <a:pPr marL="396240" lvl="1" indent="-183515">
              <a:lnSpc>
                <a:spcPct val="100000"/>
              </a:lnSpc>
              <a:buClr>
                <a:srgbClr val="3E3E3E"/>
              </a:buClr>
              <a:buFont typeface="Wingdings" panose="05000000000000000000"/>
              <a:buChar char=""/>
              <a:tabLst>
                <a:tab pos="396875" algn="l"/>
              </a:tabLst>
            </a:pPr>
            <a:r>
              <a:rPr sz="1600" spc="-15" dirty="0">
                <a:latin typeface="Calibri" panose="020F0502020204030204"/>
                <a:cs typeface="Calibri" panose="020F0502020204030204"/>
              </a:rPr>
              <a:t>CORPORATE</a:t>
            </a:r>
            <a:r>
              <a:rPr sz="1600" spc="-40" dirty="0">
                <a:latin typeface="Calibri" panose="020F0502020204030204"/>
                <a:cs typeface="Calibri" panose="020F0502020204030204"/>
              </a:rPr>
              <a:t> </a:t>
            </a:r>
            <a:r>
              <a:rPr sz="1600" dirty="0">
                <a:latin typeface="Calibri" panose="020F0502020204030204"/>
                <a:cs typeface="Calibri" panose="020F0502020204030204"/>
              </a:rPr>
              <a:t>FLEET</a:t>
            </a:r>
            <a:r>
              <a:rPr sz="1600" spc="-30" dirty="0">
                <a:latin typeface="Calibri" panose="020F0502020204030204"/>
                <a:cs typeface="Calibri" panose="020F0502020204030204"/>
              </a:rPr>
              <a:t> </a:t>
            </a:r>
            <a:r>
              <a:rPr sz="1600" dirty="0">
                <a:latin typeface="Calibri" panose="020F0502020204030204"/>
                <a:cs typeface="Calibri" panose="020F0502020204030204"/>
              </a:rPr>
              <a:t>MANAGEMENT</a:t>
            </a:r>
            <a:endParaRPr sz="1600">
              <a:latin typeface="Calibri" panose="020F0502020204030204"/>
              <a:cs typeface="Calibri" panose="020F0502020204030204"/>
            </a:endParaRPr>
          </a:p>
          <a:p>
            <a:pPr marL="396240" lvl="1" indent="-183515">
              <a:lnSpc>
                <a:spcPct val="100000"/>
              </a:lnSpc>
              <a:spcBef>
                <a:spcPts val="410"/>
              </a:spcBef>
              <a:buClr>
                <a:srgbClr val="3E3E3E"/>
              </a:buClr>
              <a:buFont typeface="Wingdings" panose="05000000000000000000"/>
              <a:buChar char=""/>
              <a:tabLst>
                <a:tab pos="396875" algn="l"/>
              </a:tabLst>
            </a:pPr>
            <a:r>
              <a:rPr sz="1600" spc="-10" dirty="0">
                <a:latin typeface="Calibri" panose="020F0502020204030204"/>
                <a:cs typeface="Calibri" panose="020F0502020204030204"/>
              </a:rPr>
              <a:t>COMMERCIALMOTOR</a:t>
            </a:r>
            <a:r>
              <a:rPr sz="1600" spc="-25" dirty="0">
                <a:latin typeface="Calibri" panose="020F0502020204030204"/>
                <a:cs typeface="Calibri" panose="020F0502020204030204"/>
              </a:rPr>
              <a:t> </a:t>
            </a:r>
            <a:r>
              <a:rPr sz="1600" dirty="0">
                <a:latin typeface="Calibri" panose="020F0502020204030204"/>
                <a:cs typeface="Calibri" panose="020F0502020204030204"/>
              </a:rPr>
              <a:t>VEHICLES</a:t>
            </a:r>
            <a:r>
              <a:rPr sz="1600" spc="-65" dirty="0">
                <a:latin typeface="Calibri" panose="020F0502020204030204"/>
                <a:cs typeface="Calibri" panose="020F0502020204030204"/>
              </a:rPr>
              <a:t> </a:t>
            </a:r>
            <a:r>
              <a:rPr sz="1600" spc="-5" dirty="0">
                <a:latin typeface="Calibri" panose="020F0502020204030204"/>
                <a:cs typeface="Calibri" panose="020F0502020204030204"/>
              </a:rPr>
              <a:t>(CARS,</a:t>
            </a:r>
            <a:r>
              <a:rPr sz="1600" spc="-10" dirty="0">
                <a:latin typeface="Calibri" panose="020F0502020204030204"/>
                <a:cs typeface="Calibri" panose="020F0502020204030204"/>
              </a:rPr>
              <a:t> </a:t>
            </a:r>
            <a:r>
              <a:rPr sz="1600" spc="-15" dirty="0">
                <a:latin typeface="Calibri" panose="020F0502020204030204"/>
                <a:cs typeface="Calibri" panose="020F0502020204030204"/>
              </a:rPr>
              <a:t>VANS,</a:t>
            </a:r>
            <a:r>
              <a:rPr sz="1600" spc="-35" dirty="0">
                <a:latin typeface="Calibri" panose="020F0502020204030204"/>
                <a:cs typeface="Calibri" panose="020F0502020204030204"/>
              </a:rPr>
              <a:t> </a:t>
            </a:r>
            <a:r>
              <a:rPr sz="1600" dirty="0">
                <a:latin typeface="Calibri" panose="020F0502020204030204"/>
                <a:cs typeface="Calibri" panose="020F0502020204030204"/>
              </a:rPr>
              <a:t>TRUCKS)</a:t>
            </a:r>
            <a:endParaRPr sz="1600">
              <a:latin typeface="Calibri" panose="020F0502020204030204"/>
              <a:cs typeface="Calibri" panose="020F0502020204030204"/>
            </a:endParaRPr>
          </a:p>
          <a:p>
            <a:pPr marL="396240" lvl="1" indent="-183515">
              <a:lnSpc>
                <a:spcPct val="100000"/>
              </a:lnSpc>
              <a:spcBef>
                <a:spcPts val="410"/>
              </a:spcBef>
              <a:buClr>
                <a:srgbClr val="3E3E3E"/>
              </a:buClr>
              <a:buFont typeface="Wingdings" panose="05000000000000000000"/>
              <a:buChar char=""/>
              <a:tabLst>
                <a:tab pos="396875" algn="l"/>
              </a:tabLst>
            </a:pPr>
            <a:r>
              <a:rPr sz="1600" dirty="0">
                <a:latin typeface="Calibri" panose="020F0502020204030204"/>
                <a:cs typeface="Calibri" panose="020F0502020204030204"/>
              </a:rPr>
              <a:t>DRIVER TRAINING</a:t>
            </a:r>
            <a:r>
              <a:rPr sz="1600" spc="-45" dirty="0">
                <a:latin typeface="Calibri" panose="020F0502020204030204"/>
                <a:cs typeface="Calibri" panose="020F0502020204030204"/>
              </a:rPr>
              <a:t> </a:t>
            </a:r>
            <a:r>
              <a:rPr sz="1600" spc="5" dirty="0">
                <a:latin typeface="Calibri" panose="020F0502020204030204"/>
                <a:cs typeface="Calibri" panose="020F0502020204030204"/>
              </a:rPr>
              <a:t>&amp;</a:t>
            </a:r>
            <a:r>
              <a:rPr sz="1600" spc="-35" dirty="0">
                <a:latin typeface="Calibri" panose="020F0502020204030204"/>
                <a:cs typeface="Calibri" panose="020F0502020204030204"/>
              </a:rPr>
              <a:t> </a:t>
            </a:r>
            <a:r>
              <a:rPr sz="1600" dirty="0">
                <a:latin typeface="Calibri" panose="020F0502020204030204"/>
                <a:cs typeface="Calibri" panose="020F0502020204030204"/>
              </a:rPr>
              <a:t>MANAGEMENT</a:t>
            </a:r>
            <a:endParaRPr sz="1600">
              <a:latin typeface="Calibri" panose="020F0502020204030204"/>
              <a:cs typeface="Calibri" panose="020F0502020204030204"/>
            </a:endParaRPr>
          </a:p>
          <a:p>
            <a:pPr marL="323215" indent="-311150">
              <a:lnSpc>
                <a:spcPct val="100000"/>
              </a:lnSpc>
              <a:spcBef>
                <a:spcPts val="1435"/>
              </a:spcBef>
              <a:buClr>
                <a:srgbClr val="404040"/>
              </a:buClr>
              <a:buSzPct val="133000"/>
              <a:buFont typeface="Wingdings" panose="05000000000000000000"/>
              <a:buChar char=""/>
              <a:tabLst>
                <a:tab pos="323850" algn="l"/>
              </a:tabLst>
            </a:pPr>
            <a:r>
              <a:rPr sz="1800" b="1" spc="-5" dirty="0">
                <a:latin typeface="Calibri" panose="020F0502020204030204"/>
                <a:cs typeface="Calibri" panose="020F0502020204030204"/>
              </a:rPr>
              <a:t>HUMAN</a:t>
            </a:r>
            <a:r>
              <a:rPr sz="1800" b="1" spc="-10" dirty="0">
                <a:latin typeface="Calibri" panose="020F0502020204030204"/>
                <a:cs typeface="Calibri" panose="020F0502020204030204"/>
              </a:rPr>
              <a:t> RESOURCE</a:t>
            </a:r>
            <a:r>
              <a:rPr sz="1800" b="1" spc="-15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b="1" spc="-10" dirty="0">
                <a:latin typeface="Calibri" panose="020F0502020204030204"/>
                <a:cs typeface="Calibri" panose="020F0502020204030204"/>
              </a:rPr>
              <a:t>SERVICES</a:t>
            </a:r>
            <a:endParaRPr sz="1800">
              <a:latin typeface="Calibri" panose="020F0502020204030204"/>
              <a:cs typeface="Calibri" panose="020F0502020204030204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har char=""/>
            </a:pPr>
            <a:endParaRPr sz="2550">
              <a:latin typeface="Calibri" panose="020F0502020204030204"/>
              <a:cs typeface="Calibri" panose="020F0502020204030204"/>
            </a:endParaRPr>
          </a:p>
          <a:p>
            <a:pPr marL="396240" lvl="1" indent="-183515">
              <a:lnSpc>
                <a:spcPct val="100000"/>
              </a:lnSpc>
              <a:buClr>
                <a:srgbClr val="3E3E3E"/>
              </a:buClr>
              <a:buFont typeface="Wingdings" panose="05000000000000000000"/>
              <a:buChar char=""/>
              <a:tabLst>
                <a:tab pos="396875" algn="l"/>
              </a:tabLst>
            </a:pPr>
            <a:r>
              <a:rPr sz="1600" spc="-5" dirty="0">
                <a:latin typeface="Calibri" panose="020F0502020204030204"/>
                <a:cs typeface="Calibri" panose="020F0502020204030204"/>
              </a:rPr>
              <a:t>TEMPORARY</a:t>
            </a:r>
            <a:r>
              <a:rPr sz="1600" spc="-55" dirty="0">
                <a:latin typeface="Calibri" panose="020F0502020204030204"/>
                <a:cs typeface="Calibri" panose="020F0502020204030204"/>
              </a:rPr>
              <a:t> </a:t>
            </a:r>
            <a:r>
              <a:rPr sz="1600" spc="-15" dirty="0">
                <a:latin typeface="Calibri" panose="020F0502020204030204"/>
                <a:cs typeface="Calibri" panose="020F0502020204030204"/>
              </a:rPr>
              <a:t>STAFFING</a:t>
            </a:r>
            <a:endParaRPr sz="1600">
              <a:latin typeface="Calibri" panose="020F0502020204030204"/>
              <a:cs typeface="Calibri" panose="020F0502020204030204"/>
            </a:endParaRPr>
          </a:p>
          <a:p>
            <a:pPr marL="396240" lvl="1" indent="-183515">
              <a:lnSpc>
                <a:spcPct val="100000"/>
              </a:lnSpc>
              <a:spcBef>
                <a:spcPts val="405"/>
              </a:spcBef>
              <a:buClr>
                <a:srgbClr val="3E3E3E"/>
              </a:buClr>
              <a:buFont typeface="Wingdings" panose="05000000000000000000"/>
              <a:buChar char=""/>
              <a:tabLst>
                <a:tab pos="396875" algn="l"/>
              </a:tabLst>
            </a:pPr>
            <a:r>
              <a:rPr sz="1600" spc="-35" dirty="0">
                <a:latin typeface="Calibri" panose="020F0502020204030204"/>
                <a:cs typeface="Calibri" panose="020F0502020204030204"/>
              </a:rPr>
              <a:t>PAYROLL</a:t>
            </a:r>
            <a:r>
              <a:rPr sz="1600" spc="-45" dirty="0">
                <a:latin typeface="Calibri" panose="020F0502020204030204"/>
                <a:cs typeface="Calibri" panose="020F0502020204030204"/>
              </a:rPr>
              <a:t> </a:t>
            </a:r>
            <a:r>
              <a:rPr sz="1600" dirty="0">
                <a:latin typeface="Calibri" panose="020F0502020204030204"/>
                <a:cs typeface="Calibri" panose="020F0502020204030204"/>
              </a:rPr>
              <a:t>MANAGEMENT</a:t>
            </a:r>
            <a:endParaRPr sz="1600">
              <a:latin typeface="Calibri" panose="020F0502020204030204"/>
              <a:cs typeface="Calibri" panose="020F0502020204030204"/>
            </a:endParaRPr>
          </a:p>
          <a:p>
            <a:pPr marL="396240" lvl="1" indent="-183515">
              <a:lnSpc>
                <a:spcPct val="100000"/>
              </a:lnSpc>
              <a:spcBef>
                <a:spcPts val="415"/>
              </a:spcBef>
              <a:buClr>
                <a:srgbClr val="3E3E3E"/>
              </a:buClr>
              <a:buFont typeface="Wingdings" panose="05000000000000000000"/>
              <a:buChar char=""/>
              <a:tabLst>
                <a:tab pos="396875" algn="l"/>
              </a:tabLst>
            </a:pPr>
            <a:r>
              <a:rPr sz="1600" dirty="0">
                <a:latin typeface="Calibri" panose="020F0502020204030204"/>
                <a:cs typeface="Calibri" panose="020F0502020204030204"/>
              </a:rPr>
              <a:t>S</a:t>
            </a:r>
            <a:r>
              <a:rPr sz="1600" spc="-114" dirty="0">
                <a:latin typeface="Calibri" panose="020F0502020204030204"/>
                <a:cs typeface="Calibri" panose="020F0502020204030204"/>
              </a:rPr>
              <a:t>T</a:t>
            </a:r>
            <a:r>
              <a:rPr sz="1600" spc="-120" dirty="0">
                <a:latin typeface="Calibri" panose="020F0502020204030204"/>
                <a:cs typeface="Calibri" panose="020F0502020204030204"/>
              </a:rPr>
              <a:t>A</a:t>
            </a:r>
            <a:r>
              <a:rPr sz="1600" spc="5" dirty="0">
                <a:latin typeface="Calibri" panose="020F0502020204030204"/>
                <a:cs typeface="Calibri" panose="020F0502020204030204"/>
              </a:rPr>
              <a:t>TU</a:t>
            </a:r>
            <a:r>
              <a:rPr sz="1600" spc="-65" dirty="0">
                <a:latin typeface="Calibri" panose="020F0502020204030204"/>
                <a:cs typeface="Calibri" panose="020F0502020204030204"/>
              </a:rPr>
              <a:t>T</a:t>
            </a:r>
            <a:r>
              <a:rPr sz="1600" spc="-5" dirty="0">
                <a:latin typeface="Calibri" panose="020F0502020204030204"/>
                <a:cs typeface="Calibri" panose="020F0502020204030204"/>
              </a:rPr>
              <a:t>O</a:t>
            </a:r>
            <a:r>
              <a:rPr sz="1600" spc="-35" dirty="0">
                <a:latin typeface="Calibri" panose="020F0502020204030204"/>
                <a:cs typeface="Calibri" panose="020F0502020204030204"/>
              </a:rPr>
              <a:t>R</a:t>
            </a:r>
            <a:r>
              <a:rPr sz="1600" dirty="0">
                <a:latin typeface="Calibri" panose="020F0502020204030204"/>
                <a:cs typeface="Calibri" panose="020F0502020204030204"/>
              </a:rPr>
              <a:t>Y</a:t>
            </a:r>
            <a:r>
              <a:rPr sz="1600" spc="-70" dirty="0">
                <a:latin typeface="Calibri" panose="020F0502020204030204"/>
                <a:cs typeface="Calibri" panose="020F0502020204030204"/>
              </a:rPr>
              <a:t> </a:t>
            </a:r>
            <a:r>
              <a:rPr sz="1600" spc="-20" dirty="0">
                <a:latin typeface="Calibri" panose="020F0502020204030204"/>
                <a:cs typeface="Calibri" panose="020F0502020204030204"/>
              </a:rPr>
              <a:t>C</a:t>
            </a:r>
            <a:r>
              <a:rPr sz="1600" spc="-5" dirty="0">
                <a:latin typeface="Calibri" panose="020F0502020204030204"/>
                <a:cs typeface="Calibri" panose="020F0502020204030204"/>
              </a:rPr>
              <a:t>OM</a:t>
            </a:r>
            <a:r>
              <a:rPr sz="1600" spc="5" dirty="0">
                <a:latin typeface="Calibri" panose="020F0502020204030204"/>
                <a:cs typeface="Calibri" panose="020F0502020204030204"/>
              </a:rPr>
              <a:t>P</a:t>
            </a:r>
            <a:r>
              <a:rPr sz="1600" spc="-5" dirty="0">
                <a:latin typeface="Calibri" panose="020F0502020204030204"/>
                <a:cs typeface="Calibri" panose="020F0502020204030204"/>
              </a:rPr>
              <a:t>LIANC</a:t>
            </a:r>
            <a:r>
              <a:rPr sz="1600" dirty="0">
                <a:latin typeface="Calibri" panose="020F0502020204030204"/>
                <a:cs typeface="Calibri" panose="020F0502020204030204"/>
              </a:rPr>
              <a:t>E</a:t>
            </a:r>
            <a:r>
              <a:rPr sz="1600" spc="-45" dirty="0">
                <a:latin typeface="Calibri" panose="020F0502020204030204"/>
                <a:cs typeface="Calibri" panose="020F0502020204030204"/>
              </a:rPr>
              <a:t> </a:t>
            </a:r>
            <a:r>
              <a:rPr sz="1600" dirty="0">
                <a:latin typeface="Calibri" panose="020F0502020204030204"/>
                <a:cs typeface="Calibri" panose="020F0502020204030204"/>
              </a:rPr>
              <a:t>S</a:t>
            </a:r>
            <a:r>
              <a:rPr sz="1600" spc="5" dirty="0">
                <a:latin typeface="Calibri" panose="020F0502020204030204"/>
                <a:cs typeface="Calibri" panose="020F0502020204030204"/>
              </a:rPr>
              <a:t>E</a:t>
            </a:r>
            <a:r>
              <a:rPr sz="1600" spc="-35" dirty="0">
                <a:latin typeface="Calibri" panose="020F0502020204030204"/>
                <a:cs typeface="Calibri" panose="020F0502020204030204"/>
              </a:rPr>
              <a:t>R</a:t>
            </a:r>
            <a:r>
              <a:rPr sz="1600" spc="-5" dirty="0">
                <a:latin typeface="Calibri" panose="020F0502020204030204"/>
                <a:cs typeface="Calibri" panose="020F0502020204030204"/>
              </a:rPr>
              <a:t>VI</a:t>
            </a:r>
            <a:r>
              <a:rPr sz="1600" spc="5" dirty="0">
                <a:latin typeface="Calibri" panose="020F0502020204030204"/>
                <a:cs typeface="Calibri" panose="020F0502020204030204"/>
              </a:rPr>
              <a:t>C</a:t>
            </a:r>
            <a:r>
              <a:rPr sz="1600" spc="-20" dirty="0">
                <a:latin typeface="Calibri" panose="020F0502020204030204"/>
                <a:cs typeface="Calibri" panose="020F0502020204030204"/>
              </a:rPr>
              <a:t>E</a:t>
            </a:r>
            <a:r>
              <a:rPr sz="1600" dirty="0">
                <a:latin typeface="Calibri" panose="020F0502020204030204"/>
                <a:cs typeface="Calibri" panose="020F0502020204030204"/>
              </a:rPr>
              <a:t>S</a:t>
            </a:r>
            <a:endParaRPr sz="1600">
              <a:latin typeface="Calibri" panose="020F0502020204030204"/>
              <a:cs typeface="Calibri" panose="020F0502020204030204"/>
            </a:endParaRPr>
          </a:p>
          <a:p>
            <a:pPr marL="396240" lvl="1" indent="-183515">
              <a:lnSpc>
                <a:spcPct val="100000"/>
              </a:lnSpc>
              <a:spcBef>
                <a:spcPts val="405"/>
              </a:spcBef>
              <a:buClr>
                <a:srgbClr val="3E3E3E"/>
              </a:buClr>
              <a:buFont typeface="Wingdings" panose="05000000000000000000"/>
              <a:buChar char=""/>
              <a:tabLst>
                <a:tab pos="396875" algn="l"/>
              </a:tabLst>
            </a:pPr>
            <a:r>
              <a:rPr sz="1600" spc="-5" dirty="0">
                <a:latin typeface="Calibri" panose="020F0502020204030204"/>
                <a:cs typeface="Calibri" panose="020F0502020204030204"/>
              </a:rPr>
              <a:t>S</a:t>
            </a:r>
            <a:r>
              <a:rPr sz="1600" spc="-105" dirty="0">
                <a:latin typeface="Calibri" panose="020F0502020204030204"/>
                <a:cs typeface="Calibri" panose="020F0502020204030204"/>
              </a:rPr>
              <a:t>T</a:t>
            </a:r>
            <a:r>
              <a:rPr sz="1600" spc="-114" dirty="0">
                <a:latin typeface="Calibri" panose="020F0502020204030204"/>
                <a:cs typeface="Calibri" panose="020F0502020204030204"/>
              </a:rPr>
              <a:t>A</a:t>
            </a:r>
            <a:r>
              <a:rPr sz="1600" spc="10" dirty="0">
                <a:latin typeface="Calibri" panose="020F0502020204030204"/>
                <a:cs typeface="Calibri" panose="020F0502020204030204"/>
              </a:rPr>
              <a:t>T</a:t>
            </a:r>
            <a:r>
              <a:rPr sz="1600" spc="5" dirty="0">
                <a:latin typeface="Calibri" panose="020F0502020204030204"/>
                <a:cs typeface="Calibri" panose="020F0502020204030204"/>
              </a:rPr>
              <a:t>U</a:t>
            </a:r>
            <a:r>
              <a:rPr sz="1600" spc="-65" dirty="0">
                <a:latin typeface="Calibri" panose="020F0502020204030204"/>
                <a:cs typeface="Calibri" panose="020F0502020204030204"/>
              </a:rPr>
              <a:t>T</a:t>
            </a:r>
            <a:r>
              <a:rPr sz="1600" spc="-5" dirty="0">
                <a:latin typeface="Calibri" panose="020F0502020204030204"/>
                <a:cs typeface="Calibri" panose="020F0502020204030204"/>
              </a:rPr>
              <a:t>O</a:t>
            </a:r>
            <a:r>
              <a:rPr sz="1600" spc="-30" dirty="0">
                <a:latin typeface="Calibri" panose="020F0502020204030204"/>
                <a:cs typeface="Calibri" panose="020F0502020204030204"/>
              </a:rPr>
              <a:t>R</a:t>
            </a:r>
            <a:r>
              <a:rPr sz="1600" spc="5" dirty="0">
                <a:latin typeface="Calibri" panose="020F0502020204030204"/>
                <a:cs typeface="Calibri" panose="020F0502020204030204"/>
              </a:rPr>
              <a:t>Y</a:t>
            </a:r>
            <a:r>
              <a:rPr sz="1600" spc="-70" dirty="0">
                <a:latin typeface="Calibri" panose="020F0502020204030204"/>
                <a:cs typeface="Calibri" panose="020F0502020204030204"/>
              </a:rPr>
              <a:t> </a:t>
            </a:r>
            <a:r>
              <a:rPr sz="1600" spc="-5" dirty="0">
                <a:latin typeface="Calibri" panose="020F0502020204030204"/>
                <a:cs typeface="Calibri" panose="020F0502020204030204"/>
              </a:rPr>
              <a:t>R</a:t>
            </a:r>
            <a:r>
              <a:rPr sz="1600" spc="-15" dirty="0">
                <a:latin typeface="Calibri" panose="020F0502020204030204"/>
                <a:cs typeface="Calibri" panose="020F0502020204030204"/>
              </a:rPr>
              <a:t>E</a:t>
            </a:r>
            <a:r>
              <a:rPr sz="1600" spc="-5" dirty="0">
                <a:latin typeface="Calibri" panose="020F0502020204030204"/>
                <a:cs typeface="Calibri" panose="020F0502020204030204"/>
              </a:rPr>
              <a:t>G</a:t>
            </a:r>
            <a:r>
              <a:rPr sz="1600" dirty="0">
                <a:latin typeface="Calibri" panose="020F0502020204030204"/>
                <a:cs typeface="Calibri" panose="020F0502020204030204"/>
              </a:rPr>
              <a:t>IS</a:t>
            </a:r>
            <a:r>
              <a:rPr sz="1600" spc="10" dirty="0">
                <a:latin typeface="Calibri" panose="020F0502020204030204"/>
                <a:cs typeface="Calibri" panose="020F0502020204030204"/>
              </a:rPr>
              <a:t>T</a:t>
            </a:r>
            <a:r>
              <a:rPr sz="1600" spc="-5" dirty="0">
                <a:latin typeface="Calibri" panose="020F0502020204030204"/>
                <a:cs typeface="Calibri" panose="020F0502020204030204"/>
              </a:rPr>
              <a:t>R</a:t>
            </a:r>
            <a:r>
              <a:rPr sz="1600" spc="-114" dirty="0">
                <a:latin typeface="Calibri" panose="020F0502020204030204"/>
                <a:cs typeface="Calibri" panose="020F0502020204030204"/>
              </a:rPr>
              <a:t>A</a:t>
            </a:r>
            <a:r>
              <a:rPr sz="1600" spc="10" dirty="0">
                <a:latin typeface="Calibri" panose="020F0502020204030204"/>
                <a:cs typeface="Calibri" panose="020F0502020204030204"/>
              </a:rPr>
              <a:t>T</a:t>
            </a:r>
            <a:r>
              <a:rPr sz="1600" dirty="0">
                <a:latin typeface="Calibri" panose="020F0502020204030204"/>
                <a:cs typeface="Calibri" panose="020F0502020204030204"/>
              </a:rPr>
              <a:t>I</a:t>
            </a:r>
            <a:r>
              <a:rPr sz="1600" spc="-5" dirty="0">
                <a:latin typeface="Calibri" panose="020F0502020204030204"/>
                <a:cs typeface="Calibri" panose="020F0502020204030204"/>
              </a:rPr>
              <a:t>ON</a:t>
            </a:r>
            <a:r>
              <a:rPr sz="1600" dirty="0">
                <a:latin typeface="Calibri" panose="020F0502020204030204"/>
                <a:cs typeface="Calibri" panose="020F0502020204030204"/>
              </a:rPr>
              <a:t>S</a:t>
            </a:r>
            <a:endParaRPr sz="160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5" name="object 5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10015728" y="0"/>
            <a:ext cx="2145791" cy="95402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97864" cy="1496567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91767" y="1737360"/>
            <a:ext cx="9942830" cy="0"/>
          </a:xfrm>
          <a:custGeom>
            <a:avLst/>
            <a:gdLst/>
            <a:ahLst/>
            <a:cxnLst/>
            <a:rect l="l" t="t" r="r" b="b"/>
            <a:pathLst>
              <a:path w="9942830">
                <a:moveTo>
                  <a:pt x="0" y="0"/>
                </a:moveTo>
                <a:lnTo>
                  <a:pt x="9942322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082141" y="2145029"/>
            <a:ext cx="6108700" cy="27044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4945" indent="-182245">
              <a:lnSpc>
                <a:spcPct val="100000"/>
              </a:lnSpc>
              <a:spcBef>
                <a:spcPts val="100"/>
              </a:spcBef>
              <a:buSzPct val="94000"/>
              <a:buFont typeface="Wingdings" panose="05000000000000000000"/>
              <a:buChar char=""/>
              <a:tabLst>
                <a:tab pos="194945" algn="l"/>
              </a:tabLst>
            </a:pPr>
            <a:r>
              <a:rPr sz="1800" b="1" spc="-5" dirty="0">
                <a:latin typeface="Calibri" panose="020F0502020204030204"/>
                <a:cs typeface="Calibri" panose="020F0502020204030204"/>
              </a:rPr>
              <a:t>SKILLS</a:t>
            </a:r>
            <a:r>
              <a:rPr sz="1800" b="1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b="1" spc="-5" dirty="0">
                <a:latin typeface="Calibri" panose="020F0502020204030204"/>
                <a:cs typeface="Calibri" panose="020F0502020204030204"/>
              </a:rPr>
              <a:t>DEVELOPMNT</a:t>
            </a:r>
            <a:r>
              <a:rPr sz="1800" b="1" spc="-50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b="1" dirty="0">
                <a:latin typeface="Calibri" panose="020F0502020204030204"/>
                <a:cs typeface="Calibri" panose="020F0502020204030204"/>
              </a:rPr>
              <a:t>&amp;</a:t>
            </a:r>
            <a:r>
              <a:rPr sz="1800" b="1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b="1" spc="-25" dirty="0">
                <a:latin typeface="Calibri" panose="020F0502020204030204"/>
                <a:cs typeface="Calibri" panose="020F0502020204030204"/>
              </a:rPr>
              <a:t>CORPORATE</a:t>
            </a:r>
            <a:r>
              <a:rPr sz="1800" b="1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b="1" spc="-10" dirty="0">
                <a:latin typeface="Calibri" panose="020F0502020204030204"/>
                <a:cs typeface="Calibri" panose="020F0502020204030204"/>
              </a:rPr>
              <a:t>TRAINING</a:t>
            </a:r>
            <a:r>
              <a:rPr sz="1800" b="1" spc="30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b="1" spc="-10" dirty="0">
                <a:latin typeface="Calibri" panose="020F0502020204030204"/>
                <a:cs typeface="Calibri" panose="020F0502020204030204"/>
              </a:rPr>
              <a:t>MANAGEMENT</a:t>
            </a:r>
            <a:endParaRPr sz="1800">
              <a:latin typeface="Calibri" panose="020F0502020204030204"/>
              <a:cs typeface="Calibri" panose="020F0502020204030204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Wingdings" panose="05000000000000000000"/>
              <a:buChar char=""/>
            </a:pPr>
            <a:endParaRPr sz="2450">
              <a:latin typeface="Calibri" panose="020F0502020204030204"/>
              <a:cs typeface="Calibri" panose="020F0502020204030204"/>
            </a:endParaRPr>
          </a:p>
          <a:p>
            <a:pPr marL="396240" lvl="1" indent="-183515">
              <a:lnSpc>
                <a:spcPct val="100000"/>
              </a:lnSpc>
              <a:buClr>
                <a:srgbClr val="3E3E3E"/>
              </a:buClr>
              <a:buFont typeface="Wingdings" panose="05000000000000000000"/>
              <a:buChar char=""/>
              <a:tabLst>
                <a:tab pos="396875" algn="l"/>
              </a:tabLst>
            </a:pPr>
            <a:r>
              <a:rPr sz="1600" spc="-5" dirty="0">
                <a:latin typeface="Calibri" panose="020F0502020204030204"/>
                <a:cs typeface="Calibri" panose="020F0502020204030204"/>
              </a:rPr>
              <a:t>DOMAIN</a:t>
            </a:r>
            <a:r>
              <a:rPr sz="1600" spc="-35" dirty="0">
                <a:latin typeface="Calibri" panose="020F0502020204030204"/>
                <a:cs typeface="Calibri" panose="020F0502020204030204"/>
              </a:rPr>
              <a:t> </a:t>
            </a:r>
            <a:r>
              <a:rPr sz="1600" dirty="0">
                <a:latin typeface="Calibri" panose="020F0502020204030204"/>
                <a:cs typeface="Calibri" panose="020F0502020204030204"/>
              </a:rPr>
              <a:t>TRAINING</a:t>
            </a:r>
            <a:endParaRPr sz="1600">
              <a:latin typeface="Calibri" panose="020F0502020204030204"/>
              <a:cs typeface="Calibri" panose="020F0502020204030204"/>
            </a:endParaRPr>
          </a:p>
          <a:p>
            <a:pPr marL="396240" lvl="1" indent="-183515">
              <a:lnSpc>
                <a:spcPct val="100000"/>
              </a:lnSpc>
              <a:spcBef>
                <a:spcPts val="410"/>
              </a:spcBef>
              <a:buClr>
                <a:srgbClr val="3E3E3E"/>
              </a:buClr>
              <a:buFont typeface="Wingdings" panose="05000000000000000000"/>
              <a:buChar char=""/>
              <a:tabLst>
                <a:tab pos="396875" algn="l"/>
              </a:tabLst>
            </a:pPr>
            <a:r>
              <a:rPr sz="1600" spc="-5" dirty="0">
                <a:latin typeface="Calibri" panose="020F0502020204030204"/>
                <a:cs typeface="Calibri" panose="020F0502020204030204"/>
              </a:rPr>
              <a:t>SALES</a:t>
            </a:r>
            <a:r>
              <a:rPr sz="1600" spc="-40" dirty="0">
                <a:latin typeface="Calibri" panose="020F0502020204030204"/>
                <a:cs typeface="Calibri" panose="020F0502020204030204"/>
              </a:rPr>
              <a:t> </a:t>
            </a:r>
            <a:r>
              <a:rPr sz="1600" spc="5" dirty="0">
                <a:latin typeface="Calibri" panose="020F0502020204030204"/>
                <a:cs typeface="Calibri" panose="020F0502020204030204"/>
              </a:rPr>
              <a:t>&amp;</a:t>
            </a:r>
            <a:r>
              <a:rPr sz="1600" spc="-40" dirty="0">
                <a:latin typeface="Calibri" panose="020F0502020204030204"/>
                <a:cs typeface="Calibri" panose="020F0502020204030204"/>
              </a:rPr>
              <a:t> </a:t>
            </a:r>
            <a:r>
              <a:rPr sz="1600" spc="-5" dirty="0">
                <a:latin typeface="Calibri" panose="020F0502020204030204"/>
                <a:cs typeface="Calibri" panose="020F0502020204030204"/>
              </a:rPr>
              <a:t>CUSTOMER</a:t>
            </a:r>
            <a:r>
              <a:rPr sz="1600" spc="-45" dirty="0">
                <a:latin typeface="Calibri" panose="020F0502020204030204"/>
                <a:cs typeface="Calibri" panose="020F0502020204030204"/>
              </a:rPr>
              <a:t> </a:t>
            </a:r>
            <a:r>
              <a:rPr sz="1600" spc="-10" dirty="0">
                <a:latin typeface="Calibri" panose="020F0502020204030204"/>
                <a:cs typeface="Calibri" panose="020F0502020204030204"/>
              </a:rPr>
              <a:t>MAXIMIZATION</a:t>
            </a:r>
            <a:endParaRPr sz="1600">
              <a:latin typeface="Calibri" panose="020F0502020204030204"/>
              <a:cs typeface="Calibri" panose="020F0502020204030204"/>
            </a:endParaRPr>
          </a:p>
          <a:p>
            <a:pPr marL="396240" lvl="1" indent="-183515">
              <a:lnSpc>
                <a:spcPct val="100000"/>
              </a:lnSpc>
              <a:spcBef>
                <a:spcPts val="410"/>
              </a:spcBef>
              <a:buClr>
                <a:srgbClr val="3E3E3E"/>
              </a:buClr>
              <a:buFont typeface="Wingdings" panose="05000000000000000000"/>
              <a:buChar char=""/>
              <a:tabLst>
                <a:tab pos="396875" algn="l"/>
              </a:tabLst>
            </a:pPr>
            <a:r>
              <a:rPr sz="1600" spc="-5" dirty="0">
                <a:latin typeface="Calibri" panose="020F0502020204030204"/>
                <a:cs typeface="Calibri" panose="020F0502020204030204"/>
              </a:rPr>
              <a:t>LEADERSHIP</a:t>
            </a:r>
            <a:r>
              <a:rPr sz="1600" spc="-45" dirty="0">
                <a:latin typeface="Calibri" panose="020F0502020204030204"/>
                <a:cs typeface="Calibri" panose="020F0502020204030204"/>
              </a:rPr>
              <a:t> </a:t>
            </a:r>
            <a:r>
              <a:rPr sz="1600" spc="5" dirty="0">
                <a:latin typeface="Calibri" panose="020F0502020204030204"/>
                <a:cs typeface="Calibri" panose="020F0502020204030204"/>
              </a:rPr>
              <a:t>&amp;</a:t>
            </a:r>
            <a:r>
              <a:rPr sz="1600" spc="-40" dirty="0">
                <a:latin typeface="Calibri" panose="020F0502020204030204"/>
                <a:cs typeface="Calibri" panose="020F0502020204030204"/>
              </a:rPr>
              <a:t> </a:t>
            </a:r>
            <a:r>
              <a:rPr sz="1600" spc="5" dirty="0">
                <a:latin typeface="Calibri" panose="020F0502020204030204"/>
                <a:cs typeface="Calibri" panose="020F0502020204030204"/>
              </a:rPr>
              <a:t>TIME</a:t>
            </a:r>
            <a:r>
              <a:rPr sz="1600" spc="-45" dirty="0">
                <a:latin typeface="Calibri" panose="020F0502020204030204"/>
                <a:cs typeface="Calibri" panose="020F0502020204030204"/>
              </a:rPr>
              <a:t> </a:t>
            </a:r>
            <a:r>
              <a:rPr sz="1600" dirty="0">
                <a:latin typeface="Calibri" panose="020F0502020204030204"/>
                <a:cs typeface="Calibri" panose="020F0502020204030204"/>
              </a:rPr>
              <a:t>MANAGEMENT</a:t>
            </a:r>
            <a:endParaRPr sz="1600">
              <a:latin typeface="Calibri" panose="020F0502020204030204"/>
              <a:cs typeface="Calibri" panose="020F0502020204030204"/>
            </a:endParaRPr>
          </a:p>
          <a:p>
            <a:pPr marL="579755" lvl="2" indent="-184150">
              <a:lnSpc>
                <a:spcPct val="100000"/>
              </a:lnSpc>
              <a:spcBef>
                <a:spcPts val="410"/>
              </a:spcBef>
              <a:buClr>
                <a:srgbClr val="3E3E3E"/>
              </a:buClr>
              <a:buFont typeface="Wingdings" panose="05000000000000000000"/>
              <a:buChar char=""/>
              <a:tabLst>
                <a:tab pos="580390" algn="l"/>
              </a:tabLst>
            </a:pPr>
            <a:r>
              <a:rPr sz="1600" dirty="0">
                <a:latin typeface="Calibri" panose="020F0502020204030204"/>
                <a:cs typeface="Calibri" panose="020F0502020204030204"/>
              </a:rPr>
              <a:t>CLASS</a:t>
            </a:r>
            <a:r>
              <a:rPr sz="1600" spc="-35" dirty="0">
                <a:latin typeface="Calibri" panose="020F0502020204030204"/>
                <a:cs typeface="Calibri" panose="020F0502020204030204"/>
              </a:rPr>
              <a:t> </a:t>
            </a:r>
            <a:r>
              <a:rPr sz="1600" spc="-10" dirty="0">
                <a:latin typeface="Calibri" panose="020F0502020204030204"/>
                <a:cs typeface="Calibri" panose="020F0502020204030204"/>
              </a:rPr>
              <a:t>ROOM </a:t>
            </a:r>
            <a:r>
              <a:rPr sz="1600" dirty="0">
                <a:latin typeface="Calibri" panose="020F0502020204030204"/>
                <a:cs typeface="Calibri" panose="020F0502020204030204"/>
              </a:rPr>
              <a:t>TRAINING</a:t>
            </a:r>
            <a:endParaRPr sz="1600">
              <a:latin typeface="Calibri" panose="020F0502020204030204"/>
              <a:cs typeface="Calibri" panose="020F0502020204030204"/>
            </a:endParaRPr>
          </a:p>
          <a:p>
            <a:pPr marL="579755" lvl="2" indent="-184150">
              <a:lnSpc>
                <a:spcPct val="100000"/>
              </a:lnSpc>
              <a:spcBef>
                <a:spcPts val="410"/>
              </a:spcBef>
              <a:buClr>
                <a:srgbClr val="3E3E3E"/>
              </a:buClr>
              <a:buFont typeface="Wingdings" panose="05000000000000000000"/>
              <a:buChar char=""/>
              <a:tabLst>
                <a:tab pos="580390" algn="l"/>
              </a:tabLst>
            </a:pPr>
            <a:r>
              <a:rPr sz="1600" spc="-5" dirty="0">
                <a:latin typeface="Calibri" panose="020F0502020204030204"/>
                <a:cs typeface="Calibri" panose="020F0502020204030204"/>
              </a:rPr>
              <a:t>INSTRUCTOR</a:t>
            </a:r>
            <a:r>
              <a:rPr sz="1600" spc="-50" dirty="0">
                <a:latin typeface="Calibri" panose="020F0502020204030204"/>
                <a:cs typeface="Calibri" panose="020F0502020204030204"/>
              </a:rPr>
              <a:t> </a:t>
            </a:r>
            <a:r>
              <a:rPr sz="1600" spc="-5" dirty="0">
                <a:latin typeface="Calibri" panose="020F0502020204030204"/>
                <a:cs typeface="Calibri" panose="020F0502020204030204"/>
              </a:rPr>
              <a:t>LEAD</a:t>
            </a:r>
            <a:r>
              <a:rPr sz="1600" spc="-15" dirty="0">
                <a:latin typeface="Calibri" panose="020F0502020204030204"/>
                <a:cs typeface="Calibri" panose="020F0502020204030204"/>
              </a:rPr>
              <a:t> </a:t>
            </a:r>
            <a:r>
              <a:rPr sz="1600" dirty="0">
                <a:latin typeface="Calibri" panose="020F0502020204030204"/>
                <a:cs typeface="Calibri" panose="020F0502020204030204"/>
              </a:rPr>
              <a:t>TRAINING</a:t>
            </a:r>
            <a:endParaRPr sz="1600">
              <a:latin typeface="Calibri" panose="020F0502020204030204"/>
              <a:cs typeface="Calibri" panose="020F0502020204030204"/>
            </a:endParaRPr>
          </a:p>
          <a:p>
            <a:pPr marL="579755" lvl="2" indent="-184150">
              <a:lnSpc>
                <a:spcPct val="100000"/>
              </a:lnSpc>
              <a:spcBef>
                <a:spcPts val="405"/>
              </a:spcBef>
              <a:buClr>
                <a:srgbClr val="3E3E3E"/>
              </a:buClr>
              <a:buFont typeface="Wingdings" panose="05000000000000000000"/>
              <a:buChar char=""/>
              <a:tabLst>
                <a:tab pos="580390" algn="l"/>
              </a:tabLst>
            </a:pPr>
            <a:r>
              <a:rPr sz="1600" spc="5" dirty="0">
                <a:latin typeface="Calibri" panose="020F0502020204030204"/>
                <a:cs typeface="Calibri" panose="020F0502020204030204"/>
              </a:rPr>
              <a:t>E</a:t>
            </a:r>
            <a:r>
              <a:rPr sz="1600" dirty="0">
                <a:latin typeface="Calibri" panose="020F0502020204030204"/>
                <a:cs typeface="Calibri" panose="020F0502020204030204"/>
              </a:rPr>
              <a:t>X</a:t>
            </a:r>
            <a:r>
              <a:rPr sz="1600" spc="10" dirty="0">
                <a:latin typeface="Calibri" panose="020F0502020204030204"/>
                <a:cs typeface="Calibri" panose="020F0502020204030204"/>
              </a:rPr>
              <a:t>P</a:t>
            </a:r>
            <a:r>
              <a:rPr sz="1600" spc="5" dirty="0">
                <a:latin typeface="Calibri" panose="020F0502020204030204"/>
                <a:cs typeface="Calibri" panose="020F0502020204030204"/>
              </a:rPr>
              <a:t>E</a:t>
            </a:r>
            <a:r>
              <a:rPr sz="1600" spc="-5" dirty="0">
                <a:latin typeface="Calibri" panose="020F0502020204030204"/>
                <a:cs typeface="Calibri" panose="020F0502020204030204"/>
              </a:rPr>
              <a:t>R</a:t>
            </a:r>
            <a:r>
              <a:rPr sz="1600" dirty="0">
                <a:latin typeface="Calibri" panose="020F0502020204030204"/>
                <a:cs typeface="Calibri" panose="020F0502020204030204"/>
              </a:rPr>
              <a:t>I</a:t>
            </a:r>
            <a:r>
              <a:rPr sz="1600" spc="-5" dirty="0">
                <a:latin typeface="Calibri" panose="020F0502020204030204"/>
                <a:cs typeface="Calibri" panose="020F0502020204030204"/>
              </a:rPr>
              <a:t>N</a:t>
            </a:r>
            <a:r>
              <a:rPr sz="1600" spc="10" dirty="0">
                <a:latin typeface="Calibri" panose="020F0502020204030204"/>
                <a:cs typeface="Calibri" panose="020F0502020204030204"/>
              </a:rPr>
              <a:t>T</a:t>
            </a:r>
            <a:r>
              <a:rPr sz="1600" dirty="0">
                <a:latin typeface="Calibri" panose="020F0502020204030204"/>
                <a:cs typeface="Calibri" panose="020F0502020204030204"/>
              </a:rPr>
              <a:t>IAL</a:t>
            </a:r>
            <a:r>
              <a:rPr sz="1600" spc="-80" dirty="0">
                <a:latin typeface="Calibri" panose="020F0502020204030204"/>
                <a:cs typeface="Calibri" panose="020F0502020204030204"/>
              </a:rPr>
              <a:t> </a:t>
            </a:r>
            <a:r>
              <a:rPr sz="1600" spc="10" dirty="0">
                <a:latin typeface="Calibri" panose="020F0502020204030204"/>
                <a:cs typeface="Calibri" panose="020F0502020204030204"/>
              </a:rPr>
              <a:t>T</a:t>
            </a:r>
            <a:r>
              <a:rPr sz="1600" spc="-5" dirty="0">
                <a:latin typeface="Calibri" panose="020F0502020204030204"/>
                <a:cs typeface="Calibri" panose="020F0502020204030204"/>
              </a:rPr>
              <a:t>R</a:t>
            </a:r>
            <a:r>
              <a:rPr sz="1600" spc="5" dirty="0">
                <a:latin typeface="Calibri" panose="020F0502020204030204"/>
                <a:cs typeface="Calibri" panose="020F0502020204030204"/>
              </a:rPr>
              <a:t>AI</a:t>
            </a:r>
            <a:r>
              <a:rPr sz="1600" spc="-5" dirty="0">
                <a:latin typeface="Calibri" panose="020F0502020204030204"/>
                <a:cs typeface="Calibri" panose="020F0502020204030204"/>
              </a:rPr>
              <a:t>N</a:t>
            </a:r>
            <a:r>
              <a:rPr sz="1600" dirty="0">
                <a:latin typeface="Calibri" panose="020F0502020204030204"/>
                <a:cs typeface="Calibri" panose="020F0502020204030204"/>
              </a:rPr>
              <a:t>I</a:t>
            </a:r>
            <a:r>
              <a:rPr sz="1600" spc="-5" dirty="0">
                <a:latin typeface="Calibri" panose="020F0502020204030204"/>
                <a:cs typeface="Calibri" panose="020F0502020204030204"/>
              </a:rPr>
              <a:t>N</a:t>
            </a:r>
            <a:r>
              <a:rPr sz="1600" spc="5" dirty="0">
                <a:latin typeface="Calibri" panose="020F0502020204030204"/>
                <a:cs typeface="Calibri" panose="020F0502020204030204"/>
              </a:rPr>
              <a:t>G</a:t>
            </a:r>
            <a:endParaRPr sz="1600">
              <a:latin typeface="Calibri" panose="020F0502020204030204"/>
              <a:cs typeface="Calibri" panose="020F0502020204030204"/>
            </a:endParaRPr>
          </a:p>
          <a:p>
            <a:pPr marL="579755" lvl="2" indent="-184150">
              <a:lnSpc>
                <a:spcPct val="100000"/>
              </a:lnSpc>
              <a:spcBef>
                <a:spcPts val="410"/>
              </a:spcBef>
              <a:buClr>
                <a:srgbClr val="3E3E3E"/>
              </a:buClr>
              <a:buFont typeface="Wingdings" panose="05000000000000000000"/>
              <a:buChar char=""/>
              <a:tabLst>
                <a:tab pos="580390" algn="l"/>
              </a:tabLst>
            </a:pPr>
            <a:r>
              <a:rPr sz="1600" dirty="0">
                <a:latin typeface="Calibri" panose="020F0502020204030204"/>
                <a:cs typeface="Calibri" panose="020F0502020204030204"/>
              </a:rPr>
              <a:t>ON</a:t>
            </a:r>
            <a:r>
              <a:rPr sz="1600" spc="5" dirty="0">
                <a:latin typeface="Calibri" panose="020F0502020204030204"/>
                <a:cs typeface="Calibri" panose="020F0502020204030204"/>
              </a:rPr>
              <a:t> THE</a:t>
            </a:r>
            <a:r>
              <a:rPr sz="1600" spc="-55" dirty="0">
                <a:latin typeface="Calibri" panose="020F0502020204030204"/>
                <a:cs typeface="Calibri" panose="020F0502020204030204"/>
              </a:rPr>
              <a:t> </a:t>
            </a:r>
            <a:r>
              <a:rPr sz="1600" spc="-5" dirty="0">
                <a:latin typeface="Calibri" panose="020F0502020204030204"/>
                <a:cs typeface="Calibri" panose="020F0502020204030204"/>
              </a:rPr>
              <a:t>JOB</a:t>
            </a:r>
            <a:r>
              <a:rPr sz="1600" spc="20" dirty="0">
                <a:latin typeface="Calibri" panose="020F0502020204030204"/>
                <a:cs typeface="Calibri" panose="020F0502020204030204"/>
              </a:rPr>
              <a:t> </a:t>
            </a:r>
            <a:r>
              <a:rPr sz="1600" spc="-5" dirty="0">
                <a:latin typeface="Calibri" panose="020F0502020204030204"/>
                <a:cs typeface="Calibri" panose="020F0502020204030204"/>
              </a:rPr>
              <a:t>MENTORING</a:t>
            </a:r>
            <a:r>
              <a:rPr sz="1600" spc="-20" dirty="0">
                <a:latin typeface="Calibri" panose="020F0502020204030204"/>
                <a:cs typeface="Calibri" panose="020F0502020204030204"/>
              </a:rPr>
              <a:t> </a:t>
            </a:r>
            <a:r>
              <a:rPr sz="1600" spc="5" dirty="0">
                <a:latin typeface="Calibri" panose="020F0502020204030204"/>
                <a:cs typeface="Calibri" panose="020F0502020204030204"/>
              </a:rPr>
              <a:t>&amp;</a:t>
            </a:r>
            <a:r>
              <a:rPr sz="1600" spc="-30" dirty="0">
                <a:latin typeface="Calibri" panose="020F0502020204030204"/>
                <a:cs typeface="Calibri" panose="020F0502020204030204"/>
              </a:rPr>
              <a:t> </a:t>
            </a:r>
            <a:r>
              <a:rPr sz="1600" spc="-5" dirty="0">
                <a:latin typeface="Calibri" panose="020F0502020204030204"/>
                <a:cs typeface="Calibri" panose="020F0502020204030204"/>
              </a:rPr>
              <a:t>COACHING</a:t>
            </a:r>
            <a:endParaRPr sz="16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290955" y="862025"/>
            <a:ext cx="610870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u="none" spc="-35" dirty="0"/>
              <a:t>Service</a:t>
            </a:r>
            <a:r>
              <a:rPr u="none" spc="-145" dirty="0"/>
              <a:t> </a:t>
            </a:r>
            <a:r>
              <a:rPr u="none" spc="-70" dirty="0"/>
              <a:t>Offerings</a:t>
            </a:r>
            <a:r>
              <a:rPr u="none" spc="-125" dirty="0"/>
              <a:t> </a:t>
            </a:r>
            <a:r>
              <a:rPr u="none" spc="-55" dirty="0"/>
              <a:t>(Contd.)</a:t>
            </a:r>
            <a:endParaRPr u="none" spc="-55" dirty="0"/>
          </a:p>
        </p:txBody>
      </p:sp>
      <p:pic>
        <p:nvPicPr>
          <p:cNvPr id="5" name="object 5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10015728" y="0"/>
            <a:ext cx="2145791" cy="95402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0725" y="0"/>
            <a:ext cx="511088" cy="1496567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34873" rIns="0" bIns="0" rtlCol="0">
            <a:spAutoFit/>
          </a:bodyPr>
          <a:lstStyle/>
          <a:p>
            <a:pPr marL="166370">
              <a:lnSpc>
                <a:spcPct val="100000"/>
              </a:lnSpc>
              <a:spcBef>
                <a:spcPts val="100"/>
              </a:spcBef>
              <a:tabLst>
                <a:tab pos="10113645" algn="l"/>
              </a:tabLst>
            </a:pPr>
            <a:r>
              <a:rPr spc="-35" dirty="0"/>
              <a:t>Our</a:t>
            </a:r>
            <a:r>
              <a:rPr spc="-120" dirty="0"/>
              <a:t> </a:t>
            </a:r>
            <a:r>
              <a:rPr spc="-25" dirty="0"/>
              <a:t>HR</a:t>
            </a:r>
            <a:r>
              <a:rPr spc="-135" dirty="0"/>
              <a:t> </a:t>
            </a:r>
            <a:r>
              <a:rPr spc="-60" dirty="0"/>
              <a:t>Practices	</a:t>
            </a:r>
            <a:endParaRPr spc="-60" dirty="0"/>
          </a:p>
        </p:txBody>
      </p:sp>
      <p:pic>
        <p:nvPicPr>
          <p:cNvPr id="3" name="object 3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0" y="0"/>
            <a:ext cx="1197864" cy="149656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015728" y="0"/>
            <a:ext cx="2145791" cy="95402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95980" y="2209800"/>
            <a:ext cx="9815995" cy="386689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34873" rIns="0" bIns="0" rtlCol="0">
            <a:spAutoFit/>
          </a:bodyPr>
          <a:lstStyle/>
          <a:p>
            <a:pPr marL="166370">
              <a:lnSpc>
                <a:spcPct val="100000"/>
              </a:lnSpc>
              <a:spcBef>
                <a:spcPts val="100"/>
              </a:spcBef>
              <a:tabLst>
                <a:tab pos="10113645" algn="l"/>
              </a:tabLst>
            </a:pPr>
            <a:r>
              <a:rPr spc="-60" dirty="0"/>
              <a:t>Escalation</a:t>
            </a:r>
            <a:r>
              <a:rPr spc="-100" dirty="0"/>
              <a:t> </a:t>
            </a:r>
            <a:r>
              <a:rPr spc="-50" dirty="0"/>
              <a:t>Matrix	</a:t>
            </a:r>
            <a:endParaRPr spc="-50" dirty="0"/>
          </a:p>
        </p:txBody>
      </p:sp>
      <p:sp>
        <p:nvSpPr>
          <p:cNvPr id="3" name="object 3"/>
          <p:cNvSpPr txBox="1"/>
          <p:nvPr/>
        </p:nvSpPr>
        <p:spPr>
          <a:xfrm>
            <a:off x="1186383" y="2256231"/>
            <a:ext cx="2444115" cy="15405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71780" indent="-259715">
              <a:lnSpc>
                <a:spcPct val="100000"/>
              </a:lnSpc>
              <a:spcBef>
                <a:spcPts val="95"/>
              </a:spcBef>
              <a:buFont typeface="Wingdings" panose="05000000000000000000"/>
              <a:buChar char=""/>
              <a:tabLst>
                <a:tab pos="272415" algn="l"/>
              </a:tabLst>
            </a:pPr>
            <a:r>
              <a:rPr sz="2000" b="1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Crack</a:t>
            </a:r>
            <a:r>
              <a:rPr sz="2000" b="1" spc="-3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b="1" spc="-5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Team</a:t>
            </a:r>
            <a:endParaRPr sz="2000">
              <a:latin typeface="Calibri" panose="020F0502020204030204"/>
              <a:cs typeface="Calibri" panose="020F0502020204030204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404040"/>
              </a:buClr>
              <a:buFont typeface="Wingdings" panose="05000000000000000000"/>
              <a:buChar char=""/>
            </a:pPr>
            <a:endParaRPr sz="1900">
              <a:latin typeface="Calibri" panose="020F0502020204030204"/>
              <a:cs typeface="Calibri" panose="020F0502020204030204"/>
            </a:endParaRPr>
          </a:p>
          <a:p>
            <a:pPr marL="271780" indent="-259715">
              <a:lnSpc>
                <a:spcPct val="100000"/>
              </a:lnSpc>
              <a:spcBef>
                <a:spcPts val="5"/>
              </a:spcBef>
              <a:buFont typeface="Wingdings" panose="05000000000000000000"/>
              <a:buChar char=""/>
              <a:tabLst>
                <a:tab pos="272415" algn="l"/>
              </a:tabLst>
            </a:pPr>
            <a:r>
              <a:rPr sz="2000" b="1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Timely</a:t>
            </a:r>
            <a:r>
              <a:rPr sz="2000" b="1" spc="-2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b="1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Deployments</a:t>
            </a:r>
            <a:endParaRPr sz="2000">
              <a:latin typeface="Calibri" panose="020F0502020204030204"/>
              <a:cs typeface="Calibri" panose="020F0502020204030204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lr>
                <a:srgbClr val="404040"/>
              </a:buClr>
              <a:buFont typeface="Wingdings" panose="05000000000000000000"/>
              <a:buChar char=""/>
            </a:pPr>
            <a:endParaRPr sz="1900">
              <a:latin typeface="Calibri" panose="020F0502020204030204"/>
              <a:cs typeface="Calibri" panose="020F0502020204030204"/>
            </a:endParaRPr>
          </a:p>
          <a:p>
            <a:pPr marL="271780" indent="-259715">
              <a:lnSpc>
                <a:spcPct val="100000"/>
              </a:lnSpc>
              <a:buFont typeface="Wingdings" panose="05000000000000000000"/>
              <a:buChar char=""/>
              <a:tabLst>
                <a:tab pos="272415" algn="l"/>
              </a:tabLst>
            </a:pPr>
            <a:r>
              <a:rPr sz="2000" b="1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Customized</a:t>
            </a:r>
            <a:r>
              <a:rPr sz="2000" b="1" spc="-3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b="1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SOPs</a:t>
            </a:r>
            <a:endParaRPr sz="200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4" name="object 4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10015728" y="0"/>
            <a:ext cx="2145791" cy="95402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97864" cy="1496567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8956675" y="2461336"/>
            <a:ext cx="2125980" cy="3325495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27940" marR="19685" indent="-3175" algn="ctr">
              <a:lnSpc>
                <a:spcPts val="3510"/>
              </a:lnSpc>
              <a:spcBef>
                <a:spcPts val="485"/>
              </a:spcBef>
            </a:pPr>
            <a:r>
              <a:rPr sz="3200" spc="-10" dirty="0">
                <a:latin typeface="Calibri" panose="020F0502020204030204"/>
                <a:cs typeface="Calibri" panose="020F0502020204030204"/>
              </a:rPr>
              <a:t>Manager </a:t>
            </a:r>
            <a:r>
              <a:rPr sz="3200" spc="-5" dirty="0">
                <a:latin typeface="Calibri" panose="020F0502020204030204"/>
                <a:cs typeface="Calibri" panose="020F0502020204030204"/>
              </a:rPr>
              <a:t> </a:t>
            </a:r>
            <a:r>
              <a:rPr sz="3200" spc="-10" dirty="0">
                <a:latin typeface="Calibri" panose="020F0502020204030204"/>
                <a:cs typeface="Calibri" panose="020F0502020204030204"/>
              </a:rPr>
              <a:t>(Ope</a:t>
            </a:r>
            <a:r>
              <a:rPr sz="3200" spc="-95" dirty="0">
                <a:latin typeface="Calibri" panose="020F0502020204030204"/>
                <a:cs typeface="Calibri" panose="020F0502020204030204"/>
              </a:rPr>
              <a:t>r</a:t>
            </a:r>
            <a:r>
              <a:rPr sz="3200" spc="-25" dirty="0">
                <a:latin typeface="Calibri" panose="020F0502020204030204"/>
                <a:cs typeface="Calibri" panose="020F0502020204030204"/>
              </a:rPr>
              <a:t>a</a:t>
            </a:r>
            <a:r>
              <a:rPr sz="3200" dirty="0">
                <a:latin typeface="Calibri" panose="020F0502020204030204"/>
                <a:cs typeface="Calibri" panose="020F0502020204030204"/>
              </a:rPr>
              <a:t>t</a:t>
            </a:r>
            <a:r>
              <a:rPr sz="3200" spc="-5" dirty="0">
                <a:latin typeface="Calibri" panose="020F0502020204030204"/>
                <a:cs typeface="Calibri" panose="020F0502020204030204"/>
              </a:rPr>
              <a:t>io</a:t>
            </a:r>
            <a:r>
              <a:rPr sz="3200" spc="5" dirty="0">
                <a:latin typeface="Calibri" panose="020F0502020204030204"/>
                <a:cs typeface="Calibri" panose="020F0502020204030204"/>
              </a:rPr>
              <a:t>n</a:t>
            </a:r>
            <a:r>
              <a:rPr sz="3200" spc="-10" dirty="0">
                <a:latin typeface="Calibri" panose="020F0502020204030204"/>
                <a:cs typeface="Calibri" panose="020F0502020204030204"/>
              </a:rPr>
              <a:t>s)</a:t>
            </a:r>
            <a:endParaRPr sz="3200">
              <a:latin typeface="Calibri" panose="020F0502020204030204"/>
              <a:cs typeface="Calibri" panose="020F0502020204030204"/>
            </a:endParaRPr>
          </a:p>
          <a:p>
            <a:pPr algn="ctr">
              <a:lnSpc>
                <a:spcPct val="100000"/>
              </a:lnSpc>
              <a:spcBef>
                <a:spcPts val="1215"/>
              </a:spcBef>
            </a:pPr>
            <a:r>
              <a:rPr sz="3200" spc="-80" dirty="0">
                <a:latin typeface="Calibri" panose="020F0502020204030204"/>
                <a:cs typeface="Calibri" panose="020F0502020204030204"/>
              </a:rPr>
              <a:t>Team</a:t>
            </a:r>
            <a:r>
              <a:rPr sz="3200" spc="-45" dirty="0">
                <a:latin typeface="Calibri" panose="020F0502020204030204"/>
                <a:cs typeface="Calibri" panose="020F0502020204030204"/>
              </a:rPr>
              <a:t> </a:t>
            </a:r>
            <a:r>
              <a:rPr sz="3200" spc="-10" dirty="0">
                <a:latin typeface="Calibri" panose="020F0502020204030204"/>
                <a:cs typeface="Calibri" panose="020F0502020204030204"/>
              </a:rPr>
              <a:t>Leader</a:t>
            </a:r>
            <a:endParaRPr sz="3200">
              <a:latin typeface="Calibri" panose="020F0502020204030204"/>
              <a:cs typeface="Calibri" panose="020F0502020204030204"/>
            </a:endParaRPr>
          </a:p>
          <a:p>
            <a:pPr marL="189230" marR="180975" algn="ctr">
              <a:lnSpc>
                <a:spcPts val="6760"/>
              </a:lnSpc>
              <a:spcBef>
                <a:spcPts val="510"/>
              </a:spcBef>
            </a:pPr>
            <a:r>
              <a:rPr sz="3200" spc="-10" dirty="0">
                <a:latin typeface="Calibri" panose="020F0502020204030204"/>
                <a:cs typeface="Calibri" panose="020F0502020204030204"/>
              </a:rPr>
              <a:t>Supe</a:t>
            </a:r>
            <a:r>
              <a:rPr sz="3200" spc="-5" dirty="0">
                <a:latin typeface="Calibri" panose="020F0502020204030204"/>
                <a:cs typeface="Calibri" panose="020F0502020204030204"/>
              </a:rPr>
              <a:t>rvisor  </a:t>
            </a:r>
            <a:r>
              <a:rPr sz="3200" spc="-20" dirty="0">
                <a:latin typeface="Calibri" panose="020F0502020204030204"/>
                <a:cs typeface="Calibri" panose="020F0502020204030204"/>
              </a:rPr>
              <a:t>Executive</a:t>
            </a:r>
            <a:endParaRPr sz="3200"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34873" rIns="0" bIns="0" rtlCol="0">
            <a:spAutoFit/>
          </a:bodyPr>
          <a:lstStyle/>
          <a:p>
            <a:pPr marL="166370">
              <a:lnSpc>
                <a:spcPct val="100000"/>
              </a:lnSpc>
              <a:spcBef>
                <a:spcPts val="100"/>
              </a:spcBef>
              <a:tabLst>
                <a:tab pos="10113645" algn="l"/>
              </a:tabLst>
            </a:pPr>
            <a:r>
              <a:rPr spc="-45" dirty="0"/>
              <a:t>Skill</a:t>
            </a:r>
            <a:r>
              <a:rPr spc="-120" dirty="0"/>
              <a:t> </a:t>
            </a:r>
            <a:r>
              <a:rPr spc="-60" dirty="0"/>
              <a:t>Development	</a:t>
            </a:r>
            <a:endParaRPr spc="-60" dirty="0"/>
          </a:p>
        </p:txBody>
      </p:sp>
      <p:sp>
        <p:nvSpPr>
          <p:cNvPr id="3" name="object 3"/>
          <p:cNvSpPr txBox="1"/>
          <p:nvPr/>
        </p:nvSpPr>
        <p:spPr>
          <a:xfrm>
            <a:off x="1082141" y="1690758"/>
            <a:ext cx="10325100" cy="4406900"/>
          </a:xfrm>
          <a:prstGeom prst="rect">
            <a:avLst/>
          </a:prstGeom>
        </p:spPr>
        <p:txBody>
          <a:bodyPr vert="horz" wrap="square" lIns="0" tIns="158115" rIns="0" bIns="0" rtlCol="0">
            <a:spAutoFit/>
          </a:bodyPr>
          <a:lstStyle/>
          <a:p>
            <a:pPr marL="158750">
              <a:lnSpc>
                <a:spcPct val="100000"/>
              </a:lnSpc>
              <a:spcBef>
                <a:spcPts val="1245"/>
              </a:spcBef>
            </a:pPr>
            <a:r>
              <a:rPr sz="19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M3S</a:t>
            </a:r>
            <a:r>
              <a:rPr sz="19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9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has</a:t>
            </a:r>
            <a:r>
              <a:rPr sz="19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9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been</a:t>
            </a:r>
            <a:r>
              <a:rPr sz="1900" spc="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9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sanctioned</a:t>
            </a:r>
            <a:r>
              <a:rPr sz="1900" spc="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9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3</a:t>
            </a:r>
            <a:r>
              <a:rPr sz="19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DDU-GKY</a:t>
            </a:r>
            <a:r>
              <a:rPr sz="1900" spc="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Projects</a:t>
            </a:r>
            <a:r>
              <a:rPr sz="1900" spc="-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9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in</a:t>
            </a:r>
            <a:r>
              <a:rPr sz="1900" spc="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9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the</a:t>
            </a:r>
            <a:r>
              <a:rPr sz="19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following</a:t>
            </a:r>
            <a:r>
              <a:rPr sz="1900" spc="2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900" spc="-2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states:</a:t>
            </a:r>
            <a:endParaRPr sz="1900">
              <a:latin typeface="Calibri" panose="020F0502020204030204"/>
              <a:cs typeface="Calibri" panose="020F0502020204030204"/>
            </a:endParaRPr>
          </a:p>
          <a:p>
            <a:pPr marL="344805" indent="-241300">
              <a:lnSpc>
                <a:spcPct val="100000"/>
              </a:lnSpc>
              <a:spcBef>
                <a:spcPts val="1155"/>
              </a:spcBef>
              <a:buAutoNum type="arabicPeriod"/>
              <a:tabLst>
                <a:tab pos="345440" algn="l"/>
              </a:tabLst>
            </a:pPr>
            <a:r>
              <a:rPr sz="1900" b="1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Jharkhand</a:t>
            </a:r>
            <a:r>
              <a:rPr sz="1900" b="1" spc="6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900" b="1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–</a:t>
            </a:r>
            <a:r>
              <a:rPr sz="1900" b="1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900" b="1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700</a:t>
            </a:r>
            <a:r>
              <a:rPr sz="1900" b="1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900" spc="-2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Trained</a:t>
            </a:r>
            <a:r>
              <a:rPr sz="1900" spc="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9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Manpower</a:t>
            </a:r>
            <a:r>
              <a:rPr sz="19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900" spc="-3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Target</a:t>
            </a:r>
            <a:r>
              <a:rPr sz="19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9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(Govt. </a:t>
            </a:r>
            <a:r>
              <a:rPr sz="19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of</a:t>
            </a:r>
            <a:r>
              <a:rPr sz="1900" spc="-3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9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Jharkhand)</a:t>
            </a:r>
            <a:endParaRPr sz="1900">
              <a:latin typeface="Calibri" panose="020F0502020204030204"/>
              <a:cs typeface="Calibri" panose="020F0502020204030204"/>
            </a:endParaRPr>
          </a:p>
          <a:p>
            <a:pPr marL="104140">
              <a:lnSpc>
                <a:spcPct val="100000"/>
              </a:lnSpc>
              <a:spcBef>
                <a:spcPts val="1175"/>
              </a:spcBef>
            </a:pPr>
            <a:r>
              <a:rPr sz="19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Our</a:t>
            </a:r>
            <a:r>
              <a:rPr sz="1900" spc="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training</a:t>
            </a:r>
            <a:r>
              <a:rPr sz="1900" spc="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900" spc="-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center</a:t>
            </a:r>
            <a:r>
              <a:rPr sz="1900" spc="6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9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is</a:t>
            </a:r>
            <a:r>
              <a:rPr sz="1900" spc="-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located</a:t>
            </a:r>
            <a:r>
              <a:rPr sz="1900" spc="6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9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at</a:t>
            </a:r>
            <a:r>
              <a:rPr sz="19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Bokaro,</a:t>
            </a:r>
            <a:r>
              <a:rPr sz="1900" spc="-3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9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Jharkhand</a:t>
            </a:r>
            <a:r>
              <a:rPr sz="1900" spc="-3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9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having</a:t>
            </a:r>
            <a:r>
              <a:rPr sz="1900" spc="-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training</a:t>
            </a:r>
            <a:r>
              <a:rPr sz="1900" spc="3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capacity</a:t>
            </a:r>
            <a:r>
              <a:rPr sz="1900" spc="3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9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of</a:t>
            </a:r>
            <a:r>
              <a:rPr sz="19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9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100</a:t>
            </a:r>
            <a:r>
              <a:rPr sz="19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candidates.</a:t>
            </a:r>
            <a:endParaRPr sz="1900">
              <a:latin typeface="Calibri" panose="020F0502020204030204"/>
              <a:cs typeface="Calibri" panose="020F0502020204030204"/>
            </a:endParaRPr>
          </a:p>
          <a:p>
            <a:pPr marL="344805" indent="-241300">
              <a:lnSpc>
                <a:spcPct val="100000"/>
              </a:lnSpc>
              <a:spcBef>
                <a:spcPts val="1180"/>
              </a:spcBef>
              <a:buAutoNum type="arabicPeriod" startAt="2"/>
              <a:tabLst>
                <a:tab pos="345440" algn="l"/>
              </a:tabLst>
            </a:pPr>
            <a:r>
              <a:rPr sz="1900" b="1" spc="-3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Tripura</a:t>
            </a:r>
            <a:r>
              <a:rPr sz="1900" b="1" spc="5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900" b="1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– </a:t>
            </a:r>
            <a:r>
              <a:rPr sz="1900" b="1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500</a:t>
            </a:r>
            <a:r>
              <a:rPr sz="1900" b="1" spc="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900" spc="-2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Trained</a:t>
            </a:r>
            <a:r>
              <a:rPr sz="1900" spc="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9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Manpower </a:t>
            </a:r>
            <a:r>
              <a:rPr sz="1900" spc="-3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Target</a:t>
            </a:r>
            <a:r>
              <a:rPr sz="1900" spc="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9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(Govt.</a:t>
            </a:r>
            <a:r>
              <a:rPr sz="1900" spc="-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9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of</a:t>
            </a:r>
            <a:r>
              <a:rPr sz="1900" spc="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900" spc="-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Tripura)</a:t>
            </a:r>
            <a:endParaRPr sz="1900">
              <a:latin typeface="Calibri" panose="020F0502020204030204"/>
              <a:cs typeface="Calibri" panose="020F0502020204030204"/>
            </a:endParaRPr>
          </a:p>
          <a:p>
            <a:pPr marL="104140">
              <a:lnSpc>
                <a:spcPct val="100000"/>
              </a:lnSpc>
              <a:spcBef>
                <a:spcPts val="1175"/>
              </a:spcBef>
            </a:pPr>
            <a:r>
              <a:rPr sz="19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Our</a:t>
            </a:r>
            <a:r>
              <a:rPr sz="1900" spc="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training</a:t>
            </a:r>
            <a:r>
              <a:rPr sz="19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9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center</a:t>
            </a:r>
            <a:r>
              <a:rPr sz="1900" spc="6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9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is</a:t>
            </a:r>
            <a:r>
              <a:rPr sz="1900" spc="-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located</a:t>
            </a:r>
            <a:r>
              <a:rPr sz="1900" spc="6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9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at</a:t>
            </a:r>
            <a:r>
              <a:rPr sz="19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Bamnoli,</a:t>
            </a:r>
            <a:r>
              <a:rPr sz="1900" spc="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9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Delhi</a:t>
            </a:r>
            <a:r>
              <a:rPr sz="1900" spc="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9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having</a:t>
            </a:r>
            <a:r>
              <a:rPr sz="19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training</a:t>
            </a:r>
            <a:r>
              <a:rPr sz="19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capacity</a:t>
            </a:r>
            <a:r>
              <a:rPr sz="1900" spc="3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9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of</a:t>
            </a:r>
            <a:r>
              <a:rPr sz="1900" spc="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9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105 </a:t>
            </a:r>
            <a:r>
              <a:rPr sz="19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candidates.</a:t>
            </a:r>
            <a:endParaRPr sz="1900">
              <a:latin typeface="Calibri" panose="020F0502020204030204"/>
              <a:cs typeface="Calibri" panose="020F0502020204030204"/>
            </a:endParaRPr>
          </a:p>
          <a:p>
            <a:pPr marL="344805" indent="-241300">
              <a:lnSpc>
                <a:spcPct val="100000"/>
              </a:lnSpc>
              <a:spcBef>
                <a:spcPts val="1180"/>
              </a:spcBef>
              <a:buAutoNum type="arabicPeriod" startAt="3"/>
              <a:tabLst>
                <a:tab pos="345440" algn="l"/>
              </a:tabLst>
            </a:pPr>
            <a:r>
              <a:rPr sz="1900" b="1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Uttar</a:t>
            </a:r>
            <a:r>
              <a:rPr sz="1900" b="1" spc="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900" b="1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Pradesh</a:t>
            </a:r>
            <a:r>
              <a:rPr sz="1900" b="1" spc="5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900" b="1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–</a:t>
            </a:r>
            <a:r>
              <a:rPr sz="1900" b="1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700</a:t>
            </a:r>
            <a:r>
              <a:rPr sz="1900" b="1" spc="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900" spc="-2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Trained</a:t>
            </a:r>
            <a:r>
              <a:rPr sz="1900" spc="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9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Manpower</a:t>
            </a:r>
            <a:r>
              <a:rPr sz="19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900" spc="-3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Target</a:t>
            </a:r>
            <a:r>
              <a:rPr sz="19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9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(Govt.</a:t>
            </a:r>
            <a:r>
              <a:rPr sz="19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of</a:t>
            </a:r>
            <a:r>
              <a:rPr sz="1900" spc="-2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900" spc="-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Uttar</a:t>
            </a:r>
            <a:r>
              <a:rPr sz="1900" spc="4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9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Pradesh)</a:t>
            </a:r>
            <a:endParaRPr sz="1900">
              <a:latin typeface="Calibri" panose="020F0502020204030204"/>
              <a:cs typeface="Calibri" panose="020F0502020204030204"/>
            </a:endParaRPr>
          </a:p>
          <a:p>
            <a:pPr marL="104140">
              <a:lnSpc>
                <a:spcPct val="100000"/>
              </a:lnSpc>
              <a:spcBef>
                <a:spcPts val="1180"/>
              </a:spcBef>
            </a:pPr>
            <a:r>
              <a:rPr sz="19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Our</a:t>
            </a:r>
            <a:r>
              <a:rPr sz="1900" spc="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training</a:t>
            </a:r>
            <a:r>
              <a:rPr sz="1900" spc="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900" spc="-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center</a:t>
            </a:r>
            <a:r>
              <a:rPr sz="1900" spc="6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9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is</a:t>
            </a:r>
            <a:r>
              <a:rPr sz="19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900" spc="-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located</a:t>
            </a:r>
            <a:r>
              <a:rPr sz="1900" spc="6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9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at</a:t>
            </a:r>
            <a:r>
              <a:rPr sz="19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900" spc="-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Greater</a:t>
            </a:r>
            <a:r>
              <a:rPr sz="1900" spc="4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9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Noida,</a:t>
            </a:r>
            <a:r>
              <a:rPr sz="1900" spc="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900" spc="-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Uttar</a:t>
            </a:r>
            <a:r>
              <a:rPr sz="1900" spc="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Pradesh</a:t>
            </a:r>
            <a:r>
              <a:rPr sz="19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9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having</a:t>
            </a:r>
            <a:r>
              <a:rPr sz="1900" spc="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training</a:t>
            </a:r>
            <a:r>
              <a:rPr sz="1900" spc="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capacity</a:t>
            </a:r>
            <a:r>
              <a:rPr sz="1900" spc="6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9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of</a:t>
            </a:r>
            <a:r>
              <a:rPr sz="19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9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140</a:t>
            </a:r>
            <a:r>
              <a:rPr sz="1900" spc="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candidates.</a:t>
            </a:r>
            <a:endParaRPr sz="1900">
              <a:latin typeface="Calibri" panose="020F0502020204030204"/>
              <a:cs typeface="Calibri" panose="020F0502020204030204"/>
            </a:endParaRPr>
          </a:p>
          <a:p>
            <a:pPr marL="158750" indent="-146685">
              <a:lnSpc>
                <a:spcPct val="100000"/>
              </a:lnSpc>
              <a:spcBef>
                <a:spcPts val="1150"/>
              </a:spcBef>
              <a:buFont typeface="Arial MT"/>
              <a:buChar char="•"/>
              <a:tabLst>
                <a:tab pos="159385" algn="l"/>
              </a:tabLst>
            </a:pPr>
            <a:r>
              <a:rPr sz="1900" b="1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Candidates</a:t>
            </a:r>
            <a:r>
              <a:rPr sz="1900" b="1" spc="7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900" b="1" spc="-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trained</a:t>
            </a:r>
            <a:r>
              <a:rPr sz="1900" b="1" spc="8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900" b="1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in</a:t>
            </a:r>
            <a:r>
              <a:rPr sz="1900" b="1" spc="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900" b="1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Facility</a:t>
            </a:r>
            <a:r>
              <a:rPr sz="1900" b="1" spc="5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900" b="1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Management</a:t>
            </a:r>
            <a:r>
              <a:rPr sz="1900" b="1" spc="1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900" b="1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&amp; </a:t>
            </a:r>
            <a:r>
              <a:rPr sz="1900" b="1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Housekeeping</a:t>
            </a:r>
            <a:r>
              <a:rPr sz="1900" b="1" spc="7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900" b="1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under</a:t>
            </a:r>
            <a:r>
              <a:rPr sz="1900" b="1" spc="8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900" b="1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NSQF</a:t>
            </a:r>
            <a:r>
              <a:rPr sz="1900" b="1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900" b="1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Certified</a:t>
            </a:r>
            <a:r>
              <a:rPr sz="1900" b="1" spc="5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900" b="1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Course</a:t>
            </a:r>
            <a:r>
              <a:rPr sz="1900" b="1" spc="3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900" b="1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Curriculum.</a:t>
            </a:r>
            <a:endParaRPr sz="1900">
              <a:latin typeface="Calibri" panose="020F0502020204030204"/>
              <a:cs typeface="Calibri" panose="020F0502020204030204"/>
            </a:endParaRPr>
          </a:p>
          <a:p>
            <a:pPr marL="158750" indent="-146685">
              <a:lnSpc>
                <a:spcPct val="100000"/>
              </a:lnSpc>
              <a:spcBef>
                <a:spcPts val="1180"/>
              </a:spcBef>
              <a:buFont typeface="Arial MT"/>
              <a:buChar char="•"/>
              <a:tabLst>
                <a:tab pos="159385" algn="l"/>
              </a:tabLst>
            </a:pPr>
            <a:r>
              <a:rPr sz="1900" b="1" spc="-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Well-trained</a:t>
            </a:r>
            <a:r>
              <a:rPr sz="1900" b="1" spc="6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900" b="1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Manpower</a:t>
            </a:r>
            <a:r>
              <a:rPr sz="1900" b="1" spc="7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900" b="1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ready</a:t>
            </a:r>
            <a:r>
              <a:rPr sz="1900" b="1" spc="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900" b="1" spc="-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to</a:t>
            </a:r>
            <a:r>
              <a:rPr sz="1900" b="1" spc="4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900" b="1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be</a:t>
            </a:r>
            <a:r>
              <a:rPr sz="1900" b="1" spc="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900" b="1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deployed</a:t>
            </a:r>
            <a:r>
              <a:rPr sz="1900" b="1" spc="6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900" b="1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at</a:t>
            </a:r>
            <a:r>
              <a:rPr sz="1900" b="1" spc="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900" b="1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any</a:t>
            </a:r>
            <a:r>
              <a:rPr sz="1900" b="1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of</a:t>
            </a:r>
            <a:r>
              <a:rPr sz="1900" b="1" spc="2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900" b="1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the</a:t>
            </a:r>
            <a:r>
              <a:rPr sz="1900" b="1" spc="3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900" b="1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sites.</a:t>
            </a:r>
            <a:endParaRPr sz="1900">
              <a:latin typeface="Calibri" panose="020F0502020204030204"/>
              <a:cs typeface="Calibri" panose="020F0502020204030204"/>
            </a:endParaRPr>
          </a:p>
          <a:p>
            <a:pPr marL="158750" indent="-146685">
              <a:lnSpc>
                <a:spcPct val="100000"/>
              </a:lnSpc>
              <a:spcBef>
                <a:spcPts val="1175"/>
              </a:spcBef>
              <a:buFont typeface="Arial MT"/>
              <a:buChar char="•"/>
              <a:tabLst>
                <a:tab pos="159385" algn="l"/>
              </a:tabLst>
            </a:pPr>
            <a:r>
              <a:rPr sz="1900" b="1" spc="-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Fair</a:t>
            </a:r>
            <a:r>
              <a:rPr sz="1900" b="1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900" b="1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knowledge</a:t>
            </a:r>
            <a:r>
              <a:rPr sz="1900" b="1" spc="7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900" b="1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of</a:t>
            </a:r>
            <a:r>
              <a:rPr sz="1900" b="1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900" b="1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English,</a:t>
            </a:r>
            <a:r>
              <a:rPr sz="1900" b="1" spc="3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900" b="1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IT</a:t>
            </a:r>
            <a:r>
              <a:rPr sz="1900" b="1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900" b="1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&amp;</a:t>
            </a:r>
            <a:r>
              <a:rPr sz="1900" b="1" spc="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900" b="1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Soft</a:t>
            </a:r>
            <a:r>
              <a:rPr sz="1900" b="1" spc="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900" b="1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Skills.</a:t>
            </a:r>
            <a:endParaRPr sz="190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4" name="object 4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0" y="228600"/>
            <a:ext cx="1197864" cy="149656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890759" y="192023"/>
            <a:ext cx="2145792" cy="954024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91767" y="1737360"/>
            <a:ext cx="9942830" cy="0"/>
          </a:xfrm>
          <a:custGeom>
            <a:avLst/>
            <a:gdLst/>
            <a:ahLst/>
            <a:cxnLst/>
            <a:rect l="l" t="t" r="r" b="b"/>
            <a:pathLst>
              <a:path w="9942830">
                <a:moveTo>
                  <a:pt x="0" y="0"/>
                </a:moveTo>
                <a:lnTo>
                  <a:pt x="9942322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77874" y="960577"/>
            <a:ext cx="8477885" cy="680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300" u="none" spc="-90" dirty="0"/>
              <a:t>Value</a:t>
            </a:r>
            <a:r>
              <a:rPr sz="4300" u="none" spc="-114" dirty="0"/>
              <a:t> </a:t>
            </a:r>
            <a:r>
              <a:rPr sz="4300" u="none" spc="-45" dirty="0"/>
              <a:t>Added</a:t>
            </a:r>
            <a:r>
              <a:rPr sz="4300" u="none" spc="-65" dirty="0"/>
              <a:t> </a:t>
            </a:r>
            <a:r>
              <a:rPr sz="4300" u="none" spc="-60" dirty="0"/>
              <a:t>through</a:t>
            </a:r>
            <a:r>
              <a:rPr sz="4300" u="none" spc="-95" dirty="0"/>
              <a:t> </a:t>
            </a:r>
            <a:r>
              <a:rPr sz="4300" u="none" spc="-40" dirty="0"/>
              <a:t>Skill</a:t>
            </a:r>
            <a:r>
              <a:rPr sz="4300" u="none" spc="-130" dirty="0"/>
              <a:t> </a:t>
            </a:r>
            <a:r>
              <a:rPr sz="4300" u="none" spc="-60" dirty="0"/>
              <a:t>Development</a:t>
            </a:r>
            <a:endParaRPr sz="4300"/>
          </a:p>
        </p:txBody>
      </p:sp>
      <p:sp>
        <p:nvSpPr>
          <p:cNvPr id="4" name="object 4"/>
          <p:cNvSpPr txBox="1"/>
          <p:nvPr/>
        </p:nvSpPr>
        <p:spPr>
          <a:xfrm>
            <a:off x="1173581" y="2133986"/>
            <a:ext cx="9891395" cy="2566035"/>
          </a:xfrm>
          <a:prstGeom prst="rect">
            <a:avLst/>
          </a:prstGeom>
        </p:spPr>
        <p:txBody>
          <a:bodyPr vert="horz" wrap="square" lIns="0" tIns="1625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80"/>
              </a:spcBef>
            </a:pPr>
            <a:r>
              <a:rPr sz="20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The</a:t>
            </a:r>
            <a:r>
              <a:rPr sz="2000" spc="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following</a:t>
            </a:r>
            <a:r>
              <a:rPr sz="20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will</a:t>
            </a:r>
            <a:r>
              <a:rPr sz="2000" spc="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be</a:t>
            </a:r>
            <a:r>
              <a:rPr sz="2000" spc="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the</a:t>
            </a:r>
            <a:r>
              <a:rPr sz="20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advantages</a:t>
            </a:r>
            <a:r>
              <a:rPr sz="2000" spc="4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of </a:t>
            </a:r>
            <a:r>
              <a:rPr sz="20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Skill</a:t>
            </a:r>
            <a:r>
              <a:rPr sz="2000" spc="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Development</a:t>
            </a:r>
            <a:r>
              <a:rPr sz="2000" spc="8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:</a:t>
            </a:r>
            <a:endParaRPr sz="2000">
              <a:latin typeface="Calibri" panose="020F0502020204030204"/>
              <a:cs typeface="Calibri" panose="020F0502020204030204"/>
            </a:endParaRPr>
          </a:p>
          <a:p>
            <a:pPr marL="320040" indent="-249555">
              <a:lnSpc>
                <a:spcPct val="100000"/>
              </a:lnSpc>
              <a:spcBef>
                <a:spcPts val="1180"/>
              </a:spcBef>
              <a:buAutoNum type="arabicPeriod"/>
              <a:tabLst>
                <a:tab pos="320040" algn="l"/>
              </a:tabLst>
            </a:pPr>
            <a:r>
              <a:rPr sz="2000" spc="-3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Trained</a:t>
            </a:r>
            <a:r>
              <a:rPr sz="2000" spc="2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manpower</a:t>
            </a:r>
            <a:r>
              <a:rPr sz="2000" spc="2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as </a:t>
            </a:r>
            <a:r>
              <a:rPr sz="20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per</a:t>
            </a:r>
            <a:r>
              <a:rPr sz="2000" spc="2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the</a:t>
            </a:r>
            <a:r>
              <a:rPr sz="20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client</a:t>
            </a:r>
            <a:r>
              <a:rPr sz="2000" spc="3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requirement</a:t>
            </a:r>
            <a:endParaRPr sz="2000">
              <a:latin typeface="Calibri" panose="020F0502020204030204"/>
              <a:cs typeface="Calibri" panose="020F0502020204030204"/>
            </a:endParaRPr>
          </a:p>
          <a:p>
            <a:pPr marL="320040" indent="-249555">
              <a:lnSpc>
                <a:spcPct val="100000"/>
              </a:lnSpc>
              <a:spcBef>
                <a:spcPts val="1155"/>
              </a:spcBef>
              <a:buAutoNum type="arabicPeriod"/>
              <a:tabLst>
                <a:tab pos="320040" algn="l"/>
              </a:tabLst>
            </a:pPr>
            <a:r>
              <a:rPr sz="20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Skillful</a:t>
            </a:r>
            <a:r>
              <a:rPr sz="2000" spc="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spc="-2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workers</a:t>
            </a:r>
            <a:r>
              <a:rPr sz="2000" spc="2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on</a:t>
            </a:r>
            <a:r>
              <a:rPr sz="2000" spc="-2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demand</a:t>
            </a:r>
            <a:endParaRPr sz="2000">
              <a:latin typeface="Calibri" panose="020F0502020204030204"/>
              <a:cs typeface="Calibri" panose="020F0502020204030204"/>
            </a:endParaRPr>
          </a:p>
          <a:p>
            <a:pPr marL="320040" indent="-250190">
              <a:lnSpc>
                <a:spcPct val="100000"/>
              </a:lnSpc>
              <a:spcBef>
                <a:spcPts val="1150"/>
              </a:spcBef>
              <a:buAutoNum type="arabicPeriod"/>
              <a:tabLst>
                <a:tab pos="320675" algn="l"/>
              </a:tabLst>
            </a:pPr>
            <a:r>
              <a:rPr sz="2000" spc="-2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Always</a:t>
            </a:r>
            <a:r>
              <a:rPr sz="2000" spc="3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availability</a:t>
            </a:r>
            <a:r>
              <a:rPr sz="2000" spc="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of</a:t>
            </a:r>
            <a:r>
              <a:rPr sz="20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candidates</a:t>
            </a:r>
            <a:r>
              <a:rPr sz="2000" spc="3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in</a:t>
            </a:r>
            <a:r>
              <a:rPr sz="2000" spc="3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pipeline</a:t>
            </a:r>
            <a:endParaRPr sz="2000">
              <a:latin typeface="Calibri" panose="020F0502020204030204"/>
              <a:cs typeface="Calibri" panose="020F0502020204030204"/>
            </a:endParaRPr>
          </a:p>
          <a:p>
            <a:pPr marL="320040" indent="-249555">
              <a:lnSpc>
                <a:spcPts val="2280"/>
              </a:lnSpc>
              <a:spcBef>
                <a:spcPts val="1180"/>
              </a:spcBef>
              <a:buAutoNum type="arabicPeriod"/>
              <a:tabLst>
                <a:tab pos="320040" algn="l"/>
              </a:tabLst>
            </a:pPr>
            <a:r>
              <a:rPr sz="20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Three</a:t>
            </a:r>
            <a:r>
              <a:rPr sz="2000" spc="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(3)</a:t>
            </a:r>
            <a:r>
              <a:rPr sz="2000" spc="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months</a:t>
            </a:r>
            <a:r>
              <a:rPr sz="2000" spc="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PF</a:t>
            </a:r>
            <a:r>
              <a:rPr sz="2000" spc="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contribution</a:t>
            </a:r>
            <a:r>
              <a:rPr sz="2000" spc="3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will</a:t>
            </a:r>
            <a:r>
              <a:rPr sz="20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be</a:t>
            </a:r>
            <a:r>
              <a:rPr sz="2000" spc="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borne</a:t>
            </a:r>
            <a:r>
              <a:rPr sz="2000" spc="-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by</a:t>
            </a:r>
            <a:r>
              <a:rPr sz="20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Government</a:t>
            </a:r>
            <a:r>
              <a:rPr sz="2000" spc="8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itself</a:t>
            </a:r>
            <a:r>
              <a:rPr sz="2000" spc="5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spc="-2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for</a:t>
            </a:r>
            <a:r>
              <a:rPr sz="2000" spc="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new</a:t>
            </a:r>
            <a:r>
              <a:rPr sz="20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employee</a:t>
            </a:r>
            <a:r>
              <a:rPr sz="2000" spc="4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(who</a:t>
            </a:r>
            <a:endParaRPr sz="2000">
              <a:latin typeface="Calibri" panose="020F0502020204030204"/>
              <a:cs typeface="Calibri" panose="020F0502020204030204"/>
            </a:endParaRPr>
          </a:p>
          <a:p>
            <a:pPr marL="12700">
              <a:lnSpc>
                <a:spcPts val="2280"/>
              </a:lnSpc>
            </a:pPr>
            <a:r>
              <a:rPr sz="20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never</a:t>
            </a:r>
            <a:r>
              <a:rPr sz="20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spc="-2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worked</a:t>
            </a:r>
            <a:r>
              <a:rPr sz="2000" spc="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spc="-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before).</a:t>
            </a:r>
            <a:endParaRPr sz="200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5" name="object 5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340725" y="0"/>
            <a:ext cx="511088" cy="1496567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890759" y="192023"/>
            <a:ext cx="2145792" cy="954024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34873" rIns="0" bIns="0" rtlCol="0">
            <a:spAutoFit/>
          </a:bodyPr>
          <a:lstStyle/>
          <a:p>
            <a:pPr marL="166370">
              <a:lnSpc>
                <a:spcPct val="100000"/>
              </a:lnSpc>
              <a:spcBef>
                <a:spcPts val="100"/>
              </a:spcBef>
              <a:tabLst>
                <a:tab pos="10113645" algn="l"/>
              </a:tabLst>
            </a:pPr>
            <a:r>
              <a:rPr spc="-30" dirty="0"/>
              <a:t>SNAP</a:t>
            </a:r>
            <a:r>
              <a:rPr spc="-175" dirty="0"/>
              <a:t> </a:t>
            </a:r>
            <a:r>
              <a:rPr spc="-70" dirty="0"/>
              <a:t>SHOTS	</a:t>
            </a:r>
            <a:endParaRPr spc="-70" dirty="0"/>
          </a:p>
        </p:txBody>
      </p:sp>
      <p:sp>
        <p:nvSpPr>
          <p:cNvPr id="3" name="object 3"/>
          <p:cNvSpPr txBox="1"/>
          <p:nvPr/>
        </p:nvSpPr>
        <p:spPr>
          <a:xfrm>
            <a:off x="962964" y="1834133"/>
            <a:ext cx="9695180" cy="603885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104140" marR="5080" indent="-91440">
              <a:lnSpc>
                <a:spcPts val="2160"/>
              </a:lnSpc>
              <a:spcBef>
                <a:spcPts val="365"/>
              </a:spcBef>
              <a:buFont typeface="Wingdings" panose="05000000000000000000"/>
              <a:buChar char=""/>
              <a:tabLst>
                <a:tab pos="272415" algn="l"/>
              </a:tabLst>
            </a:pPr>
            <a:r>
              <a:rPr sz="20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Machines</a:t>
            </a:r>
            <a:r>
              <a:rPr sz="2000" spc="4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from</a:t>
            </a:r>
            <a:r>
              <a:rPr sz="20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the </a:t>
            </a:r>
            <a:r>
              <a:rPr sz="20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best</a:t>
            </a:r>
            <a:r>
              <a:rPr sz="2000" spc="6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manufacturers</a:t>
            </a:r>
            <a:r>
              <a:rPr sz="2000" spc="4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spc="-2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like</a:t>
            </a:r>
            <a:r>
              <a:rPr sz="2000" spc="4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spc="-3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Diversey,</a:t>
            </a:r>
            <a:r>
              <a:rPr sz="2000" spc="6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Roots,</a:t>
            </a:r>
            <a:r>
              <a:rPr sz="2000" spc="9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Karcher</a:t>
            </a:r>
            <a:r>
              <a:rPr sz="2000" spc="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or</a:t>
            </a:r>
            <a:r>
              <a:rPr sz="2000" spc="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as</a:t>
            </a:r>
            <a:r>
              <a:rPr sz="2000" spc="2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demanded</a:t>
            </a:r>
            <a:r>
              <a:rPr sz="2000" spc="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by</a:t>
            </a:r>
            <a:r>
              <a:rPr sz="20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the </a:t>
            </a:r>
            <a:r>
              <a:rPr sz="2000" spc="-434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client.</a:t>
            </a:r>
            <a:endParaRPr sz="2000">
              <a:latin typeface="Calibri" panose="020F0502020204030204"/>
              <a:cs typeface="Calibri" panose="020F0502020204030204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005839" y="2441448"/>
            <a:ext cx="3295015" cy="3834765"/>
            <a:chOff x="1005839" y="2441448"/>
            <a:chExt cx="3295015" cy="3834765"/>
          </a:xfrm>
        </p:grpSpPr>
        <p:pic>
          <p:nvPicPr>
            <p:cNvPr id="5" name="object 5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1033271" y="2468880"/>
              <a:ext cx="3240024" cy="377952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019555" y="2455164"/>
              <a:ext cx="3267710" cy="3807460"/>
            </a:xfrm>
            <a:custGeom>
              <a:avLst/>
              <a:gdLst/>
              <a:ahLst/>
              <a:cxnLst/>
              <a:rect l="l" t="t" r="r" b="b"/>
              <a:pathLst>
                <a:path w="3267710" h="3807460">
                  <a:moveTo>
                    <a:pt x="0" y="3806952"/>
                  </a:moveTo>
                  <a:lnTo>
                    <a:pt x="3267455" y="3806952"/>
                  </a:lnTo>
                  <a:lnTo>
                    <a:pt x="3267455" y="0"/>
                  </a:lnTo>
                  <a:lnTo>
                    <a:pt x="0" y="0"/>
                  </a:lnTo>
                  <a:lnTo>
                    <a:pt x="0" y="3806952"/>
                  </a:lnTo>
                  <a:close/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4520184" y="2334767"/>
            <a:ext cx="7001509" cy="4036060"/>
            <a:chOff x="4520184" y="2334767"/>
            <a:chExt cx="7001509" cy="403606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87240" y="2468879"/>
              <a:ext cx="3209543" cy="377952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4573524" y="2455163"/>
              <a:ext cx="3237230" cy="3807460"/>
            </a:xfrm>
            <a:custGeom>
              <a:avLst/>
              <a:gdLst/>
              <a:ahLst/>
              <a:cxnLst/>
              <a:rect l="l" t="t" r="r" b="b"/>
              <a:pathLst>
                <a:path w="3237229" h="3807460">
                  <a:moveTo>
                    <a:pt x="0" y="3806952"/>
                  </a:moveTo>
                  <a:lnTo>
                    <a:pt x="3236976" y="3806952"/>
                  </a:lnTo>
                  <a:lnTo>
                    <a:pt x="3236976" y="0"/>
                  </a:lnTo>
                  <a:lnTo>
                    <a:pt x="0" y="0"/>
                  </a:lnTo>
                  <a:lnTo>
                    <a:pt x="0" y="3806952"/>
                  </a:lnTo>
                  <a:close/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20184" y="2401823"/>
              <a:ext cx="3398519" cy="396849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87240" y="2468879"/>
              <a:ext cx="3209543" cy="377952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4567428" y="2449067"/>
              <a:ext cx="3249295" cy="3819525"/>
            </a:xfrm>
            <a:custGeom>
              <a:avLst/>
              <a:gdLst/>
              <a:ahLst/>
              <a:cxnLst/>
              <a:rect l="l" t="t" r="r" b="b"/>
              <a:pathLst>
                <a:path w="3249295" h="3819525">
                  <a:moveTo>
                    <a:pt x="0" y="3819144"/>
                  </a:moveTo>
                  <a:lnTo>
                    <a:pt x="3249168" y="3819144"/>
                  </a:lnTo>
                  <a:lnTo>
                    <a:pt x="3249168" y="0"/>
                  </a:lnTo>
                  <a:lnTo>
                    <a:pt x="0" y="0"/>
                  </a:lnTo>
                  <a:lnTo>
                    <a:pt x="0" y="3819144"/>
                  </a:lnTo>
                  <a:close/>
                </a:path>
              </a:pathLst>
            </a:custGeom>
            <a:ln w="396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147304" y="2334767"/>
              <a:ext cx="3374136" cy="403555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214360" y="2401823"/>
              <a:ext cx="3185159" cy="3846576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8194548" y="2382011"/>
              <a:ext cx="3225165" cy="3886200"/>
            </a:xfrm>
            <a:custGeom>
              <a:avLst/>
              <a:gdLst/>
              <a:ahLst/>
              <a:cxnLst/>
              <a:rect l="l" t="t" r="r" b="b"/>
              <a:pathLst>
                <a:path w="3225165" h="3886200">
                  <a:moveTo>
                    <a:pt x="0" y="3886200"/>
                  </a:moveTo>
                  <a:lnTo>
                    <a:pt x="3224783" y="3886200"/>
                  </a:lnTo>
                  <a:lnTo>
                    <a:pt x="3224783" y="0"/>
                  </a:lnTo>
                  <a:lnTo>
                    <a:pt x="0" y="0"/>
                  </a:lnTo>
                  <a:lnTo>
                    <a:pt x="0" y="3886200"/>
                  </a:lnTo>
                  <a:close/>
                </a:path>
              </a:pathLst>
            </a:custGeom>
            <a:ln w="396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6" name="object 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015728" y="0"/>
            <a:ext cx="2145791" cy="954024"/>
          </a:xfrm>
          <a:prstGeom prst="rect">
            <a:avLst/>
          </a:prstGeom>
        </p:spPr>
      </p:pic>
      <p:pic>
        <p:nvPicPr>
          <p:cNvPr id="17" name="object 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40725" y="0"/>
            <a:ext cx="511088" cy="1496567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6370">
              <a:lnSpc>
                <a:spcPts val="5330"/>
              </a:lnSpc>
              <a:spcBef>
                <a:spcPts val="100"/>
              </a:spcBef>
            </a:pPr>
            <a:r>
              <a:rPr u="none" spc="-55" dirty="0"/>
              <a:t>SNAPSHOT</a:t>
            </a:r>
            <a:r>
              <a:rPr u="none" spc="-175" dirty="0"/>
              <a:t> </a:t>
            </a:r>
            <a:r>
              <a:rPr u="none" spc="-25" dirty="0"/>
              <a:t>OF</a:t>
            </a:r>
            <a:r>
              <a:rPr u="none" spc="-114" dirty="0"/>
              <a:t> </a:t>
            </a:r>
            <a:r>
              <a:rPr u="none" spc="-35" dirty="0"/>
              <a:t>SKILL</a:t>
            </a:r>
            <a:r>
              <a:rPr u="none" spc="-130" dirty="0"/>
              <a:t> </a:t>
            </a:r>
            <a:r>
              <a:rPr u="none" spc="-55" dirty="0"/>
              <a:t>DEVELOPMENT</a:t>
            </a:r>
            <a:endParaRPr u="none" spc="-55" dirty="0"/>
          </a:p>
          <a:p>
            <a:pPr marL="166370">
              <a:lnSpc>
                <a:spcPts val="5330"/>
              </a:lnSpc>
              <a:tabLst>
                <a:tab pos="10113645" algn="l"/>
              </a:tabLst>
            </a:pPr>
            <a:r>
              <a:rPr spc="-65" dirty="0"/>
              <a:t>PROJECTS</a:t>
            </a:r>
            <a:r>
              <a:rPr spc="-155" dirty="0"/>
              <a:t> </a:t>
            </a:r>
            <a:r>
              <a:rPr dirty="0"/>
              <a:t>–</a:t>
            </a:r>
            <a:r>
              <a:rPr spc="-100" dirty="0"/>
              <a:t> </a:t>
            </a:r>
            <a:r>
              <a:rPr spc="-70" dirty="0"/>
              <a:t>Uttar</a:t>
            </a:r>
            <a:r>
              <a:rPr spc="-135" dirty="0"/>
              <a:t> </a:t>
            </a:r>
            <a:r>
              <a:rPr spc="-65" dirty="0"/>
              <a:t>Pradesh	</a:t>
            </a:r>
            <a:endParaRPr spc="-65" dirty="0"/>
          </a:p>
        </p:txBody>
      </p:sp>
      <p:grpSp>
        <p:nvGrpSpPr>
          <p:cNvPr id="3" name="object 3"/>
          <p:cNvGrpSpPr/>
          <p:nvPr/>
        </p:nvGrpSpPr>
        <p:grpSpPr>
          <a:xfrm>
            <a:off x="6179815" y="2013203"/>
            <a:ext cx="5114925" cy="3438525"/>
            <a:chOff x="6179815" y="2013203"/>
            <a:chExt cx="5114925" cy="3438525"/>
          </a:xfrm>
        </p:grpSpPr>
        <p:pic>
          <p:nvPicPr>
            <p:cNvPr id="4" name="object 4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79815" y="2013203"/>
              <a:ext cx="5114552" cy="343814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33159" y="2066543"/>
              <a:ext cx="4952999" cy="32766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6213347" y="2046731"/>
              <a:ext cx="4993005" cy="3316604"/>
            </a:xfrm>
            <a:custGeom>
              <a:avLst/>
              <a:gdLst/>
              <a:ahLst/>
              <a:cxnLst/>
              <a:rect l="l" t="t" r="r" b="b"/>
              <a:pathLst>
                <a:path w="4993005" h="3316604">
                  <a:moveTo>
                    <a:pt x="0" y="3316224"/>
                  </a:moveTo>
                  <a:lnTo>
                    <a:pt x="4992624" y="3316224"/>
                  </a:lnTo>
                  <a:lnTo>
                    <a:pt x="4992624" y="0"/>
                  </a:lnTo>
                  <a:lnTo>
                    <a:pt x="0" y="0"/>
                  </a:lnTo>
                  <a:lnTo>
                    <a:pt x="0" y="3316224"/>
                  </a:lnTo>
                  <a:close/>
                </a:path>
              </a:pathLst>
            </a:custGeom>
            <a:ln w="396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1226824" y="2013203"/>
            <a:ext cx="4733925" cy="3438525"/>
            <a:chOff x="1226824" y="2013203"/>
            <a:chExt cx="4733925" cy="343852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26824" y="2013203"/>
              <a:ext cx="4733535" cy="343814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80160" y="2066543"/>
              <a:ext cx="4572000" cy="327660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260348" y="2046731"/>
              <a:ext cx="4612005" cy="3316604"/>
            </a:xfrm>
            <a:custGeom>
              <a:avLst/>
              <a:gdLst/>
              <a:ahLst/>
              <a:cxnLst/>
              <a:rect l="l" t="t" r="r" b="b"/>
              <a:pathLst>
                <a:path w="4612005" h="3316604">
                  <a:moveTo>
                    <a:pt x="0" y="3316224"/>
                  </a:moveTo>
                  <a:lnTo>
                    <a:pt x="4611624" y="3316224"/>
                  </a:lnTo>
                  <a:lnTo>
                    <a:pt x="4611624" y="0"/>
                  </a:lnTo>
                  <a:lnTo>
                    <a:pt x="0" y="0"/>
                  </a:lnTo>
                  <a:lnTo>
                    <a:pt x="0" y="3316224"/>
                  </a:lnTo>
                  <a:close/>
                </a:path>
              </a:pathLst>
            </a:custGeom>
            <a:ln w="396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1" name="object 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015728" y="0"/>
            <a:ext cx="2145791" cy="954024"/>
          </a:xfrm>
          <a:prstGeom prst="rect">
            <a:avLst/>
          </a:prstGeom>
        </p:spPr>
      </p:pic>
      <p:pic>
        <p:nvPicPr>
          <p:cNvPr id="12" name="object 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40725" y="0"/>
            <a:ext cx="511088" cy="1496567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85468" y="310337"/>
            <a:ext cx="9961880" cy="13798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5330"/>
              </a:lnSpc>
              <a:spcBef>
                <a:spcPts val="100"/>
              </a:spcBef>
            </a:pPr>
            <a:r>
              <a:rPr u="none" spc="-55" dirty="0"/>
              <a:t>SNAPSHOT</a:t>
            </a:r>
            <a:r>
              <a:rPr u="none" spc="-175" dirty="0"/>
              <a:t> </a:t>
            </a:r>
            <a:r>
              <a:rPr u="none" spc="-25" dirty="0"/>
              <a:t>OF</a:t>
            </a:r>
            <a:r>
              <a:rPr u="none" spc="-114" dirty="0"/>
              <a:t> </a:t>
            </a:r>
            <a:r>
              <a:rPr u="none" spc="-35" dirty="0"/>
              <a:t>SKILL</a:t>
            </a:r>
            <a:r>
              <a:rPr u="none" spc="-130" dirty="0"/>
              <a:t> </a:t>
            </a:r>
            <a:r>
              <a:rPr u="none" spc="-55" dirty="0"/>
              <a:t>DEVELOPMENT</a:t>
            </a:r>
            <a:endParaRPr u="none" spc="-55" dirty="0"/>
          </a:p>
          <a:p>
            <a:pPr marL="12700">
              <a:lnSpc>
                <a:spcPts val="5330"/>
              </a:lnSpc>
              <a:tabLst>
                <a:tab pos="9948545" algn="l"/>
              </a:tabLst>
            </a:pPr>
            <a:r>
              <a:rPr spc="-65" dirty="0"/>
              <a:t>PROJECTS</a:t>
            </a:r>
            <a:r>
              <a:rPr spc="-160" dirty="0"/>
              <a:t> </a:t>
            </a:r>
            <a:r>
              <a:rPr dirty="0"/>
              <a:t>-</a:t>
            </a:r>
            <a:r>
              <a:rPr spc="-100" dirty="0"/>
              <a:t> </a:t>
            </a:r>
            <a:r>
              <a:rPr spc="-105" dirty="0"/>
              <a:t>Tripura	</a:t>
            </a:r>
            <a:endParaRPr spc="-105" dirty="0"/>
          </a:p>
        </p:txBody>
      </p:sp>
      <p:grpSp>
        <p:nvGrpSpPr>
          <p:cNvPr id="3" name="object 3"/>
          <p:cNvGrpSpPr/>
          <p:nvPr/>
        </p:nvGrpSpPr>
        <p:grpSpPr>
          <a:xfrm>
            <a:off x="1261872" y="2039111"/>
            <a:ext cx="4685030" cy="3618229"/>
            <a:chOff x="1261872" y="2039111"/>
            <a:chExt cx="4685030" cy="3618229"/>
          </a:xfrm>
        </p:grpSpPr>
        <p:pic>
          <p:nvPicPr>
            <p:cNvPr id="4" name="object 4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1280160" y="2057399"/>
              <a:ext cx="4648200" cy="35814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271016" y="2048255"/>
              <a:ext cx="4666615" cy="3599815"/>
            </a:xfrm>
            <a:custGeom>
              <a:avLst/>
              <a:gdLst/>
              <a:ahLst/>
              <a:cxnLst/>
              <a:rect l="l" t="t" r="r" b="b"/>
              <a:pathLst>
                <a:path w="4666615" h="3599815">
                  <a:moveTo>
                    <a:pt x="0" y="3599688"/>
                  </a:moveTo>
                  <a:lnTo>
                    <a:pt x="4666488" y="3599688"/>
                  </a:lnTo>
                  <a:lnTo>
                    <a:pt x="4666488" y="0"/>
                  </a:lnTo>
                  <a:lnTo>
                    <a:pt x="0" y="0"/>
                  </a:lnTo>
                  <a:lnTo>
                    <a:pt x="0" y="3599688"/>
                  </a:lnTo>
                  <a:close/>
                </a:path>
              </a:pathLst>
            </a:custGeom>
            <a:ln w="182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/>
          <p:cNvGrpSpPr/>
          <p:nvPr/>
        </p:nvGrpSpPr>
        <p:grpSpPr>
          <a:xfrm>
            <a:off x="6092952" y="2039111"/>
            <a:ext cx="5059680" cy="3621404"/>
            <a:chOff x="6092952" y="2039111"/>
            <a:chExt cx="5059680" cy="3621404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11240" y="2057400"/>
              <a:ext cx="5023103" cy="358444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102096" y="2048255"/>
              <a:ext cx="5041900" cy="3602990"/>
            </a:xfrm>
            <a:custGeom>
              <a:avLst/>
              <a:gdLst/>
              <a:ahLst/>
              <a:cxnLst/>
              <a:rect l="l" t="t" r="r" b="b"/>
              <a:pathLst>
                <a:path w="5041900" h="3602990">
                  <a:moveTo>
                    <a:pt x="0" y="3602736"/>
                  </a:moveTo>
                  <a:lnTo>
                    <a:pt x="5041392" y="3602736"/>
                  </a:lnTo>
                  <a:lnTo>
                    <a:pt x="5041392" y="0"/>
                  </a:lnTo>
                  <a:lnTo>
                    <a:pt x="0" y="0"/>
                  </a:lnTo>
                  <a:lnTo>
                    <a:pt x="0" y="3602736"/>
                  </a:lnTo>
                  <a:close/>
                </a:path>
              </a:pathLst>
            </a:custGeom>
            <a:ln w="182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9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15728" y="0"/>
            <a:ext cx="2145791" cy="954024"/>
          </a:xfrm>
          <a:prstGeom prst="rect">
            <a:avLst/>
          </a:prstGeom>
        </p:spPr>
      </p:pic>
      <p:pic>
        <p:nvPicPr>
          <p:cNvPr id="10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40725" y="0"/>
            <a:ext cx="511088" cy="1496567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6370">
              <a:lnSpc>
                <a:spcPts val="5330"/>
              </a:lnSpc>
              <a:spcBef>
                <a:spcPts val="100"/>
              </a:spcBef>
            </a:pPr>
            <a:r>
              <a:rPr u="none" spc="-55" dirty="0"/>
              <a:t>SNAPSHOT</a:t>
            </a:r>
            <a:r>
              <a:rPr u="none" spc="-175" dirty="0"/>
              <a:t> </a:t>
            </a:r>
            <a:r>
              <a:rPr u="none" spc="-25" dirty="0"/>
              <a:t>OF</a:t>
            </a:r>
            <a:r>
              <a:rPr u="none" spc="-114" dirty="0"/>
              <a:t> </a:t>
            </a:r>
            <a:r>
              <a:rPr u="none" spc="-35" dirty="0"/>
              <a:t>SKILL</a:t>
            </a:r>
            <a:r>
              <a:rPr u="none" spc="-130" dirty="0"/>
              <a:t> </a:t>
            </a:r>
            <a:r>
              <a:rPr u="none" spc="-55" dirty="0"/>
              <a:t>DEVELOPMENT</a:t>
            </a:r>
            <a:endParaRPr u="none" spc="-55" dirty="0"/>
          </a:p>
          <a:p>
            <a:pPr marL="166370">
              <a:lnSpc>
                <a:spcPts val="5330"/>
              </a:lnSpc>
              <a:tabLst>
                <a:tab pos="10113645" algn="l"/>
              </a:tabLst>
            </a:pPr>
            <a:r>
              <a:rPr spc="-65" dirty="0"/>
              <a:t>PROJECTS</a:t>
            </a:r>
            <a:r>
              <a:rPr spc="-160" dirty="0"/>
              <a:t> </a:t>
            </a:r>
            <a:r>
              <a:rPr dirty="0"/>
              <a:t>-</a:t>
            </a:r>
            <a:r>
              <a:rPr spc="-105" dirty="0"/>
              <a:t> </a:t>
            </a:r>
            <a:r>
              <a:rPr spc="-45" dirty="0"/>
              <a:t>Jharkhand	</a:t>
            </a:r>
            <a:endParaRPr spc="-45" dirty="0"/>
          </a:p>
        </p:txBody>
      </p:sp>
      <p:grpSp>
        <p:nvGrpSpPr>
          <p:cNvPr id="3" name="object 3"/>
          <p:cNvGrpSpPr/>
          <p:nvPr/>
        </p:nvGrpSpPr>
        <p:grpSpPr>
          <a:xfrm>
            <a:off x="1085088" y="2039111"/>
            <a:ext cx="4989830" cy="3465829"/>
            <a:chOff x="1085088" y="2039111"/>
            <a:chExt cx="4989830" cy="3465829"/>
          </a:xfrm>
        </p:grpSpPr>
        <p:pic>
          <p:nvPicPr>
            <p:cNvPr id="4" name="object 4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1103376" y="2057399"/>
              <a:ext cx="4949571" cy="3429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094232" y="2048255"/>
              <a:ext cx="4971415" cy="3447415"/>
            </a:xfrm>
            <a:custGeom>
              <a:avLst/>
              <a:gdLst/>
              <a:ahLst/>
              <a:cxnLst/>
              <a:rect l="l" t="t" r="r" b="b"/>
              <a:pathLst>
                <a:path w="4971415" h="3447415">
                  <a:moveTo>
                    <a:pt x="0" y="3447288"/>
                  </a:moveTo>
                  <a:lnTo>
                    <a:pt x="4971288" y="3447288"/>
                  </a:lnTo>
                  <a:lnTo>
                    <a:pt x="4971288" y="0"/>
                  </a:lnTo>
                  <a:lnTo>
                    <a:pt x="0" y="0"/>
                  </a:lnTo>
                  <a:lnTo>
                    <a:pt x="0" y="3447288"/>
                  </a:lnTo>
                  <a:close/>
                </a:path>
              </a:pathLst>
            </a:custGeom>
            <a:ln w="182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/>
          <p:cNvGrpSpPr/>
          <p:nvPr/>
        </p:nvGrpSpPr>
        <p:grpSpPr>
          <a:xfrm>
            <a:off x="6367271" y="2039111"/>
            <a:ext cx="5291455" cy="3465829"/>
            <a:chOff x="6367271" y="2039111"/>
            <a:chExt cx="5291455" cy="3465829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85559" y="2057399"/>
              <a:ext cx="5254752" cy="342900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376415" y="2048255"/>
              <a:ext cx="5273040" cy="3447415"/>
            </a:xfrm>
            <a:custGeom>
              <a:avLst/>
              <a:gdLst/>
              <a:ahLst/>
              <a:cxnLst/>
              <a:rect l="l" t="t" r="r" b="b"/>
              <a:pathLst>
                <a:path w="5273040" h="3447415">
                  <a:moveTo>
                    <a:pt x="0" y="3447288"/>
                  </a:moveTo>
                  <a:lnTo>
                    <a:pt x="5273040" y="3447288"/>
                  </a:lnTo>
                  <a:lnTo>
                    <a:pt x="5273040" y="0"/>
                  </a:lnTo>
                  <a:lnTo>
                    <a:pt x="0" y="0"/>
                  </a:lnTo>
                  <a:lnTo>
                    <a:pt x="0" y="3447288"/>
                  </a:lnTo>
                  <a:close/>
                </a:path>
              </a:pathLst>
            </a:custGeom>
            <a:ln w="182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9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15728" y="0"/>
            <a:ext cx="2145791" cy="954024"/>
          </a:xfrm>
          <a:prstGeom prst="rect">
            <a:avLst/>
          </a:prstGeom>
        </p:spPr>
      </p:pic>
      <p:pic>
        <p:nvPicPr>
          <p:cNvPr id="10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40725" y="0"/>
            <a:ext cx="511088" cy="1496567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34873" rIns="0" bIns="0" rtlCol="0">
            <a:spAutoFit/>
          </a:bodyPr>
          <a:lstStyle/>
          <a:p>
            <a:pPr marL="166370">
              <a:lnSpc>
                <a:spcPct val="100000"/>
              </a:lnSpc>
              <a:spcBef>
                <a:spcPts val="100"/>
              </a:spcBef>
              <a:tabLst>
                <a:tab pos="10113645" algn="l"/>
              </a:tabLst>
            </a:pPr>
            <a:r>
              <a:rPr spc="-50" dirty="0"/>
              <a:t>National</a:t>
            </a:r>
            <a:r>
              <a:rPr spc="-135" dirty="0"/>
              <a:t> </a:t>
            </a:r>
            <a:r>
              <a:rPr spc="-60" dirty="0"/>
              <a:t>Presence	</a:t>
            </a:r>
            <a:endParaRPr spc="-60" dirty="0"/>
          </a:p>
        </p:txBody>
      </p:sp>
      <p:sp>
        <p:nvSpPr>
          <p:cNvPr id="3" name="object 3"/>
          <p:cNvSpPr txBox="1"/>
          <p:nvPr/>
        </p:nvSpPr>
        <p:spPr>
          <a:xfrm>
            <a:off x="1082141" y="2065655"/>
            <a:ext cx="4776470" cy="1882775"/>
          </a:xfrm>
          <a:prstGeom prst="rect">
            <a:avLst/>
          </a:prstGeom>
        </p:spPr>
        <p:txBody>
          <a:bodyPr vert="horz" wrap="square" lIns="0" tIns="1517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95"/>
              </a:spcBef>
            </a:pPr>
            <a:r>
              <a:rPr sz="2000" b="1" spc="-15" dirty="0">
                <a:latin typeface="Calibri" panose="020F0502020204030204"/>
                <a:cs typeface="Calibri" panose="020F0502020204030204"/>
              </a:rPr>
              <a:t>Corporate</a:t>
            </a:r>
            <a:r>
              <a:rPr sz="2000" b="1" spc="-4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b="1" spc="-10" dirty="0">
                <a:latin typeface="Calibri" panose="020F0502020204030204"/>
                <a:cs typeface="Calibri" panose="020F0502020204030204"/>
              </a:rPr>
              <a:t>Office:</a:t>
            </a:r>
            <a:endParaRPr sz="2000">
              <a:latin typeface="Calibri" panose="020F0502020204030204"/>
              <a:cs typeface="Calibri" panose="020F0502020204030204"/>
            </a:endParaRPr>
          </a:p>
          <a:p>
            <a:pPr marL="12700" marR="5080">
              <a:lnSpc>
                <a:spcPct val="80000"/>
              </a:lnSpc>
              <a:spcBef>
                <a:spcPts val="1425"/>
              </a:spcBef>
            </a:pPr>
            <a:r>
              <a:rPr sz="1800" dirty="0">
                <a:latin typeface="Calibri" panose="020F0502020204030204"/>
                <a:cs typeface="Calibri" panose="020F0502020204030204"/>
              </a:rPr>
              <a:t>Plot</a:t>
            </a:r>
            <a:r>
              <a:rPr sz="1800" spc="-5" dirty="0">
                <a:latin typeface="Calibri" panose="020F0502020204030204"/>
                <a:cs typeface="Calibri" panose="020F0502020204030204"/>
              </a:rPr>
              <a:t> No.</a:t>
            </a:r>
            <a:r>
              <a:rPr sz="1800" spc="-30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dirty="0">
                <a:latin typeface="Calibri" panose="020F0502020204030204"/>
                <a:cs typeface="Calibri" panose="020F0502020204030204"/>
              </a:rPr>
              <a:t>378, MS</a:t>
            </a:r>
            <a:r>
              <a:rPr sz="1800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10" dirty="0">
                <a:latin typeface="Calibri" panose="020F0502020204030204"/>
                <a:cs typeface="Calibri" panose="020F0502020204030204"/>
              </a:rPr>
              <a:t>Complex,</a:t>
            </a:r>
            <a:r>
              <a:rPr sz="1800" spc="25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dirty="0">
                <a:latin typeface="Calibri" panose="020F0502020204030204"/>
                <a:cs typeface="Calibri" panose="020F0502020204030204"/>
              </a:rPr>
              <a:t>Old</a:t>
            </a:r>
            <a:r>
              <a:rPr sz="1800" spc="-15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10" dirty="0">
                <a:latin typeface="Calibri" panose="020F0502020204030204"/>
                <a:cs typeface="Calibri" panose="020F0502020204030204"/>
              </a:rPr>
              <a:t>Delhi</a:t>
            </a:r>
            <a:r>
              <a:rPr sz="1800" spc="35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15" dirty="0">
                <a:latin typeface="Calibri" panose="020F0502020204030204"/>
                <a:cs typeface="Calibri" panose="020F0502020204030204"/>
              </a:rPr>
              <a:t>Gurgaon</a:t>
            </a:r>
            <a:r>
              <a:rPr sz="1800" spc="35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10" dirty="0">
                <a:latin typeface="Calibri" panose="020F0502020204030204"/>
                <a:cs typeface="Calibri" panose="020F0502020204030204"/>
              </a:rPr>
              <a:t>Road </a:t>
            </a:r>
            <a:r>
              <a:rPr sz="1800" spc="-395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15" dirty="0">
                <a:latin typeface="Calibri" panose="020F0502020204030204"/>
                <a:cs typeface="Calibri" panose="020F0502020204030204"/>
              </a:rPr>
              <a:t>Kapashera</a:t>
            </a:r>
            <a:r>
              <a:rPr sz="1800" spc="40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10" dirty="0">
                <a:latin typeface="Calibri" panose="020F0502020204030204"/>
                <a:cs typeface="Calibri" panose="020F0502020204030204"/>
              </a:rPr>
              <a:t>New</a:t>
            </a:r>
            <a:r>
              <a:rPr sz="1800" spc="30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10" dirty="0">
                <a:latin typeface="Calibri" panose="020F0502020204030204"/>
                <a:cs typeface="Calibri" panose="020F0502020204030204"/>
              </a:rPr>
              <a:t>Delhi,</a:t>
            </a:r>
            <a:r>
              <a:rPr sz="1800" spc="25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5" dirty="0">
                <a:latin typeface="Calibri" panose="020F0502020204030204"/>
                <a:cs typeface="Calibri" panose="020F0502020204030204"/>
              </a:rPr>
              <a:t>India</a:t>
            </a:r>
            <a:endParaRPr sz="1800">
              <a:latin typeface="Calibri" panose="020F0502020204030204"/>
              <a:cs typeface="Calibri" panose="020F0502020204030204"/>
            </a:endParaRPr>
          </a:p>
          <a:p>
            <a:pPr>
              <a:lnSpc>
                <a:spcPct val="100000"/>
              </a:lnSpc>
            </a:pPr>
            <a:endParaRPr sz="1800">
              <a:latin typeface="Calibri" panose="020F0502020204030204"/>
              <a:cs typeface="Calibri" panose="020F0502020204030204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500">
              <a:latin typeface="Calibri" panose="020F0502020204030204"/>
              <a:cs typeface="Calibri" panose="020F0502020204030204"/>
            </a:endParaRPr>
          </a:p>
          <a:p>
            <a:pPr marL="12700">
              <a:lnSpc>
                <a:spcPct val="100000"/>
              </a:lnSpc>
            </a:pPr>
            <a:r>
              <a:rPr sz="1800" b="1" spc="-20" dirty="0">
                <a:latin typeface="Calibri" panose="020F0502020204030204"/>
                <a:cs typeface="Calibri" panose="020F0502020204030204"/>
              </a:rPr>
              <a:t>State</a:t>
            </a:r>
            <a:r>
              <a:rPr sz="1800" b="1" spc="25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b="1" spc="-5" dirty="0">
                <a:latin typeface="Calibri" panose="020F0502020204030204"/>
                <a:cs typeface="Calibri" panose="020F0502020204030204"/>
              </a:rPr>
              <a:t>Office:</a:t>
            </a:r>
            <a:r>
              <a:rPr sz="1800" b="1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15" dirty="0">
                <a:latin typeface="Calibri" panose="020F0502020204030204"/>
                <a:cs typeface="Calibri" panose="020F0502020204030204"/>
              </a:rPr>
              <a:t>at</a:t>
            </a:r>
            <a:r>
              <a:rPr sz="1800" spc="25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5" dirty="0">
                <a:latin typeface="Calibri" panose="020F0502020204030204"/>
                <a:cs typeface="Calibri" panose="020F0502020204030204"/>
              </a:rPr>
              <a:t>all </a:t>
            </a:r>
            <a:r>
              <a:rPr sz="1800" spc="-15" dirty="0">
                <a:latin typeface="Calibri" panose="020F0502020204030204"/>
                <a:cs typeface="Calibri" panose="020F0502020204030204"/>
              </a:rPr>
              <a:t>operational</a:t>
            </a:r>
            <a:r>
              <a:rPr sz="1800" spc="45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10" dirty="0">
                <a:latin typeface="Calibri" panose="020F0502020204030204"/>
                <a:cs typeface="Calibri" panose="020F0502020204030204"/>
              </a:rPr>
              <a:t>Locations</a:t>
            </a:r>
            <a:endParaRPr sz="180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4" name="object 4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10015728" y="0"/>
            <a:ext cx="2145791" cy="95402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97864" cy="1496567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6425184" y="1856232"/>
            <a:ext cx="4742815" cy="4166870"/>
            <a:chOff x="6425184" y="1856232"/>
            <a:chExt cx="4742815" cy="416687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25184" y="1856232"/>
              <a:ext cx="4742688" cy="416661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906512" y="2651760"/>
              <a:ext cx="91440" cy="10667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60792" y="5215128"/>
              <a:ext cx="91439" cy="10668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269480" y="4044696"/>
              <a:ext cx="91440" cy="10363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528560" y="3224784"/>
              <a:ext cx="91440" cy="10667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257032" y="3066288"/>
              <a:ext cx="91440" cy="10667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96784" y="5608320"/>
              <a:ext cx="91440" cy="10668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994904" y="3456432"/>
              <a:ext cx="91440" cy="10667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531608" y="3782567"/>
              <a:ext cx="91440" cy="10668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595616" y="5062727"/>
              <a:ext cx="94487" cy="10668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129016" y="4126992"/>
              <a:ext cx="91439" cy="10972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784336" y="3261360"/>
              <a:ext cx="91440" cy="106679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96784" y="2804160"/>
              <a:ext cx="91440" cy="106679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25968" y="2871216"/>
              <a:ext cx="91439" cy="10668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699504" y="3806952"/>
              <a:ext cx="91440" cy="106680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748016" y="4248911"/>
              <a:ext cx="91439" cy="106680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525256" y="3742944"/>
              <a:ext cx="88392" cy="106680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189976" y="3681983"/>
              <a:ext cx="91440" cy="10668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10801</Words>
  <Application>WPS Presentation</Application>
  <PresentationFormat>Custom</PresentationFormat>
  <Paragraphs>439</Paragraphs>
  <Slides>26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8" baseType="lpstr">
      <vt:lpstr>Arial</vt:lpstr>
      <vt:lpstr>SimSun</vt:lpstr>
      <vt:lpstr>Wingdings</vt:lpstr>
      <vt:lpstr>Calibri Light</vt:lpstr>
      <vt:lpstr>Wingdings</vt:lpstr>
      <vt:lpstr>Calibri</vt:lpstr>
      <vt:lpstr>Arial</vt:lpstr>
      <vt:lpstr>Times New Roman</vt:lpstr>
      <vt:lpstr>Microsoft YaHei</vt:lpstr>
      <vt:lpstr>Arial Unicode MS</vt:lpstr>
      <vt:lpstr>Arial MT</vt:lpstr>
      <vt:lpstr>Office Theme</vt:lpstr>
      <vt:lpstr>PowerPoint 演示文稿</vt:lpstr>
      <vt:lpstr>Background	</vt:lpstr>
      <vt:lpstr>PowerPoint 演示文稿</vt:lpstr>
      <vt:lpstr>Highlights</vt:lpstr>
      <vt:lpstr> 	Our Strengths &amp; DNA	</vt:lpstr>
      <vt:lpstr>Core Team Competency	</vt:lpstr>
      <vt:lpstr>Leadership Team</vt:lpstr>
      <vt:lpstr>Leadership Team</vt:lpstr>
      <vt:lpstr> 	Our Major Gains	</vt:lpstr>
      <vt:lpstr> 	Our Major Gains	</vt:lpstr>
      <vt:lpstr>Our Financial of Last 5 Years	</vt:lpstr>
      <vt:lpstr>Our Pride Our Client…	</vt:lpstr>
      <vt:lpstr>Our Pride Our Client…(Cont.)	</vt:lpstr>
      <vt:lpstr>MAJOR CLIENT</vt:lpstr>
      <vt:lpstr>Service Offerings</vt:lpstr>
      <vt:lpstr>Service Offerings (Contd.)</vt:lpstr>
      <vt:lpstr>Service Offerings (Contd.)</vt:lpstr>
      <vt:lpstr>Our HR Practices	</vt:lpstr>
      <vt:lpstr>Escalation Matrix	</vt:lpstr>
      <vt:lpstr>Skill Development	</vt:lpstr>
      <vt:lpstr>Value Added through Skill Development</vt:lpstr>
      <vt:lpstr>SNAP SHOTS	</vt:lpstr>
      <vt:lpstr>PROJECTS – Uttar Pradesh	</vt:lpstr>
      <vt:lpstr>PROJECTS - Tripura	</vt:lpstr>
      <vt:lpstr>PROJECTS - Jharkhand	</vt:lpstr>
      <vt:lpstr>National Presence	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Idea box conulting</dc:creator>
  <cp:lastModifiedBy>mod crete</cp:lastModifiedBy>
  <cp:revision>8</cp:revision>
  <cp:lastPrinted>2024-11-11T11:24:00Z</cp:lastPrinted>
  <dcterms:created xsi:type="dcterms:W3CDTF">2022-11-28T07:58:00Z</dcterms:created>
  <dcterms:modified xsi:type="dcterms:W3CDTF">2025-03-07T07:56:00Z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2022-07-08T05:30:00Z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2022-11-28T05:30:00Z</vt:filetime>
  </property>
  <property fmtid="{D5CDD505-2E9C-101B-9397-08002B2CF9AE}" pid="5" name="ICV">
    <vt:lpwstr>C4EA84CA342F4080AEA4C11F45AB524A_12</vt:lpwstr>
  </property>
  <property fmtid="{D5CDD505-2E9C-101B-9397-08002B2CF9AE}" pid="6" name="KSOProductBuildVer">
    <vt:lpwstr>1033-12.2.0.19805</vt:lpwstr>
  </property>
</Properties>
</file>